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30" saveSubsetFonts="1">
  <p:sldMasterIdLst>
    <p:sldMasterId id="2147483768" r:id="rId1"/>
    <p:sldMasterId id="2147483780" r:id="rId2"/>
  </p:sldMasterIdLst>
  <p:notesMasterIdLst>
    <p:notesMasterId r:id="rId27"/>
  </p:notesMasterIdLst>
  <p:sldIdLst>
    <p:sldId id="283" r:id="rId3"/>
    <p:sldId id="284" r:id="rId4"/>
    <p:sldId id="285" r:id="rId5"/>
    <p:sldId id="269" r:id="rId6"/>
    <p:sldId id="286" r:id="rId7"/>
    <p:sldId id="287" r:id="rId8"/>
    <p:sldId id="274" r:id="rId9"/>
    <p:sldId id="290" r:id="rId10"/>
    <p:sldId id="291" r:id="rId11"/>
    <p:sldId id="292" r:id="rId12"/>
    <p:sldId id="294" r:id="rId13"/>
    <p:sldId id="295" r:id="rId14"/>
    <p:sldId id="296" r:id="rId15"/>
    <p:sldId id="293" r:id="rId16"/>
    <p:sldId id="297" r:id="rId17"/>
    <p:sldId id="298" r:id="rId18"/>
    <p:sldId id="299" r:id="rId19"/>
    <p:sldId id="300" r:id="rId20"/>
    <p:sldId id="303" r:id="rId21"/>
    <p:sldId id="302" r:id="rId22"/>
    <p:sldId id="301" r:id="rId23"/>
    <p:sldId id="304" r:id="rId24"/>
    <p:sldId id="305" r:id="rId25"/>
    <p:sldId id="280" r:id="rId26"/>
  </p:sldIdLst>
  <p:sldSz cx="21305838" cy="15087600"/>
  <p:notesSz cx="5807075" cy="8778875"/>
  <p:defaultTextStyle>
    <a:defPPr>
      <a:defRPr lang="fr-FR"/>
    </a:defPPr>
    <a:lvl1pPr marL="0" algn="l" defTabSz="2078715" rtl="0" eaLnBrk="1" latinLnBrk="0" hangingPunct="1">
      <a:defRPr sz="4100" kern="1200">
        <a:solidFill>
          <a:schemeClr val="tx1"/>
        </a:solidFill>
        <a:latin typeface="+mn-lt"/>
        <a:ea typeface="+mn-ea"/>
        <a:cs typeface="+mn-cs"/>
      </a:defRPr>
    </a:lvl1pPr>
    <a:lvl2pPr marL="1039357" algn="l" defTabSz="2078715" rtl="0" eaLnBrk="1" latinLnBrk="0" hangingPunct="1">
      <a:defRPr sz="4100" kern="1200">
        <a:solidFill>
          <a:schemeClr val="tx1"/>
        </a:solidFill>
        <a:latin typeface="+mn-lt"/>
        <a:ea typeface="+mn-ea"/>
        <a:cs typeface="+mn-cs"/>
      </a:defRPr>
    </a:lvl2pPr>
    <a:lvl3pPr marL="2078715" algn="l" defTabSz="2078715" rtl="0" eaLnBrk="1" latinLnBrk="0" hangingPunct="1">
      <a:defRPr sz="4100" kern="1200">
        <a:solidFill>
          <a:schemeClr val="tx1"/>
        </a:solidFill>
        <a:latin typeface="+mn-lt"/>
        <a:ea typeface="+mn-ea"/>
        <a:cs typeface="+mn-cs"/>
      </a:defRPr>
    </a:lvl3pPr>
    <a:lvl4pPr marL="3118072" algn="l" defTabSz="2078715" rtl="0" eaLnBrk="1" latinLnBrk="0" hangingPunct="1">
      <a:defRPr sz="4100" kern="1200">
        <a:solidFill>
          <a:schemeClr val="tx1"/>
        </a:solidFill>
        <a:latin typeface="+mn-lt"/>
        <a:ea typeface="+mn-ea"/>
        <a:cs typeface="+mn-cs"/>
      </a:defRPr>
    </a:lvl4pPr>
    <a:lvl5pPr marL="4157429" algn="l" defTabSz="2078715" rtl="0" eaLnBrk="1" latinLnBrk="0" hangingPunct="1">
      <a:defRPr sz="4100" kern="1200">
        <a:solidFill>
          <a:schemeClr val="tx1"/>
        </a:solidFill>
        <a:latin typeface="+mn-lt"/>
        <a:ea typeface="+mn-ea"/>
        <a:cs typeface="+mn-cs"/>
      </a:defRPr>
    </a:lvl5pPr>
    <a:lvl6pPr marL="5196785" algn="l" defTabSz="2078715" rtl="0" eaLnBrk="1" latinLnBrk="0" hangingPunct="1">
      <a:defRPr sz="4100" kern="1200">
        <a:solidFill>
          <a:schemeClr val="tx1"/>
        </a:solidFill>
        <a:latin typeface="+mn-lt"/>
        <a:ea typeface="+mn-ea"/>
        <a:cs typeface="+mn-cs"/>
      </a:defRPr>
    </a:lvl6pPr>
    <a:lvl7pPr marL="6236144" algn="l" defTabSz="2078715" rtl="0" eaLnBrk="1" latinLnBrk="0" hangingPunct="1">
      <a:defRPr sz="4100" kern="1200">
        <a:solidFill>
          <a:schemeClr val="tx1"/>
        </a:solidFill>
        <a:latin typeface="+mn-lt"/>
        <a:ea typeface="+mn-ea"/>
        <a:cs typeface="+mn-cs"/>
      </a:defRPr>
    </a:lvl7pPr>
    <a:lvl8pPr marL="7275502" algn="l" defTabSz="2078715" rtl="0" eaLnBrk="1" latinLnBrk="0" hangingPunct="1">
      <a:defRPr sz="4100" kern="1200">
        <a:solidFill>
          <a:schemeClr val="tx1"/>
        </a:solidFill>
        <a:latin typeface="+mn-lt"/>
        <a:ea typeface="+mn-ea"/>
        <a:cs typeface="+mn-cs"/>
      </a:defRPr>
    </a:lvl8pPr>
    <a:lvl9pPr marL="8314859" algn="l" defTabSz="2078715" rtl="0" eaLnBrk="1" latinLnBrk="0" hangingPunct="1">
      <a:defRPr sz="4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85B59DC-05F4-481C-BFED-C02EC7C984BE}">
          <p14:sldIdLst>
            <p14:sldId id="283"/>
            <p14:sldId id="284"/>
            <p14:sldId id="285"/>
            <p14:sldId id="269"/>
            <p14:sldId id="286"/>
            <p14:sldId id="287"/>
            <p14:sldId id="274"/>
          </p14:sldIdLst>
        </p14:section>
        <p14:section name="Untitled Section" id="{D0609FB3-4BFF-418F-9CCD-3611CED33F06}">
          <p14:sldIdLst>
            <p14:sldId id="290"/>
            <p14:sldId id="291"/>
            <p14:sldId id="292"/>
            <p14:sldId id="294"/>
            <p14:sldId id="295"/>
            <p14:sldId id="296"/>
            <p14:sldId id="293"/>
            <p14:sldId id="297"/>
            <p14:sldId id="298"/>
            <p14:sldId id="299"/>
            <p14:sldId id="300"/>
            <p14:sldId id="303"/>
            <p14:sldId id="302"/>
            <p14:sldId id="301"/>
            <p14:sldId id="304"/>
            <p14:sldId id="305"/>
          </p14:sldIdLst>
        </p14:section>
        <p14:section name="Untitled Section" id="{02D1C285-D90C-4497-AAF6-1DEADFBA01FD}">
          <p14:sldIdLst>
            <p14:sldId id="280"/>
          </p14:sldIdLst>
        </p14:section>
      </p14:sectionLst>
    </p:ext>
    <p:ext uri="{EFAFB233-063F-42B5-8137-9DF3F51BA10A}">
      <p15:sldGuideLst xmlns:p15="http://schemas.microsoft.com/office/powerpoint/2012/main">
        <p15:guide id="1" orient="horz" pos="4752">
          <p15:clr>
            <a:srgbClr val="A4A3A4"/>
          </p15:clr>
        </p15:guide>
        <p15:guide id="2" pos="67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C7DA"/>
    <a:srgbClr val="6699FF"/>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0305" autoAdjust="0"/>
  </p:normalViewPr>
  <p:slideViewPr>
    <p:cSldViewPr>
      <p:cViewPr varScale="1">
        <p:scale>
          <a:sx n="31" d="100"/>
          <a:sy n="31" d="100"/>
        </p:scale>
        <p:origin x="1296" y="24"/>
      </p:cViewPr>
      <p:guideLst>
        <p:guide orient="horz" pos="4752"/>
        <p:guide pos="6711"/>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5775842115751886E-2"/>
          <c:y val="0.24964725075327529"/>
          <c:w val="0.89360145086030918"/>
          <c:h val="0.53253343332083491"/>
        </c:manualLayout>
      </c:layout>
      <c:bar3DChart>
        <c:barDir val="col"/>
        <c:grouping val="clustered"/>
        <c:varyColors val="0"/>
        <c:ser>
          <c:idx val="0"/>
          <c:order val="0"/>
          <c:tx>
            <c:strRef>
              <c:f>Sheet1!$C$1</c:f>
              <c:strCache>
                <c:ptCount val="1"/>
                <c:pt idx="0">
                  <c:v>Column2</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multiLvlStrRef>
              <c:f>Sheet1!$A$2:$B$19</c:f>
              <c:multiLvlStrCache>
                <c:ptCount val="18"/>
                <c:lvl>
                  <c:pt idx="0">
                    <c:v>18-35</c:v>
                  </c:pt>
                  <c:pt idx="1">
                    <c:v>35-60</c:v>
                  </c:pt>
                  <c:pt idx="2">
                    <c:v>60- فما فوق</c:v>
                  </c:pt>
                  <c:pt idx="3">
                    <c:v>من 0 الى 2</c:v>
                  </c:pt>
                  <c:pt idx="4">
                    <c:v>من 4 الى 6</c:v>
                  </c:pt>
                  <c:pt idx="5">
                    <c:v>6 – فما فوق</c:v>
                  </c:pt>
                  <c:pt idx="6">
                    <c:v>نعم</c:v>
                  </c:pt>
                  <c:pt idx="7">
                    <c:v>لا</c:v>
                  </c:pt>
                  <c:pt idx="8">
                    <c:v>جامعي</c:v>
                  </c:pt>
                  <c:pt idx="9">
                    <c:v>ثانوي</c:v>
                  </c:pt>
                  <c:pt idx="10">
                    <c:v>متوسط ،إبتدائي</c:v>
                  </c:pt>
                  <c:pt idx="11">
                    <c:v>أمي</c:v>
                  </c:pt>
                  <c:pt idx="12">
                    <c:v>الموظف</c:v>
                  </c:pt>
                  <c:pt idx="13">
                    <c:v>اعمال حرة</c:v>
                  </c:pt>
                  <c:pt idx="14">
                    <c:v>متقاعد</c:v>
                  </c:pt>
                  <c:pt idx="15">
                    <c:v>بطال</c:v>
                  </c:pt>
                  <c:pt idx="16">
                    <c:v>خارج الحي</c:v>
                  </c:pt>
                  <c:pt idx="17">
                    <c:v>داخل الحي</c:v>
                  </c:pt>
                </c:lvl>
                <c:lvl>
                  <c:pt idx="0">
                    <c:v>السن</c:v>
                  </c:pt>
                  <c:pt idx="3">
                    <c:v>أفراد الأسرة</c:v>
                  </c:pt>
                  <c:pt idx="6">
                    <c:v>أسرة أخرى في المسكن</c:v>
                  </c:pt>
                  <c:pt idx="8">
                    <c:v>المستوى التعليمي </c:v>
                  </c:pt>
                  <c:pt idx="12">
                    <c:v>الوظيفة</c:v>
                  </c:pt>
                  <c:pt idx="16">
                    <c:v>مكان قضاء وقت فراغ</c:v>
                  </c:pt>
                </c:lvl>
              </c:multiLvlStrCache>
            </c:multiLvlStrRef>
          </c:cat>
          <c:val>
            <c:numRef>
              <c:f>Sheet1!$C$2:$C$19</c:f>
            </c:numRef>
          </c:val>
        </c:ser>
        <c:ser>
          <c:idx val="1"/>
          <c:order val="1"/>
          <c:tx>
            <c:strRef>
              <c:f>Sheet1!$D$1</c:f>
              <c:strCache>
                <c:ptCount val="1"/>
                <c:pt idx="0">
                  <c:v>النسبة%</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multiLvlStrRef>
              <c:f>Sheet1!$A$2:$B$19</c:f>
              <c:multiLvlStrCache>
                <c:ptCount val="18"/>
                <c:lvl>
                  <c:pt idx="0">
                    <c:v>18-35</c:v>
                  </c:pt>
                  <c:pt idx="1">
                    <c:v>35-60</c:v>
                  </c:pt>
                  <c:pt idx="2">
                    <c:v>60- فما فوق</c:v>
                  </c:pt>
                  <c:pt idx="3">
                    <c:v>من 0 الى 2</c:v>
                  </c:pt>
                  <c:pt idx="4">
                    <c:v>من 4 الى 6</c:v>
                  </c:pt>
                  <c:pt idx="5">
                    <c:v>6 – فما فوق</c:v>
                  </c:pt>
                  <c:pt idx="6">
                    <c:v>نعم</c:v>
                  </c:pt>
                  <c:pt idx="7">
                    <c:v>لا</c:v>
                  </c:pt>
                  <c:pt idx="8">
                    <c:v>جامعي</c:v>
                  </c:pt>
                  <c:pt idx="9">
                    <c:v>ثانوي</c:v>
                  </c:pt>
                  <c:pt idx="10">
                    <c:v>متوسط ،إبتدائي</c:v>
                  </c:pt>
                  <c:pt idx="11">
                    <c:v>أمي</c:v>
                  </c:pt>
                  <c:pt idx="12">
                    <c:v>الموظف</c:v>
                  </c:pt>
                  <c:pt idx="13">
                    <c:v>اعمال حرة</c:v>
                  </c:pt>
                  <c:pt idx="14">
                    <c:v>متقاعد</c:v>
                  </c:pt>
                  <c:pt idx="15">
                    <c:v>بطال</c:v>
                  </c:pt>
                  <c:pt idx="16">
                    <c:v>خارج الحي</c:v>
                  </c:pt>
                  <c:pt idx="17">
                    <c:v>داخل الحي</c:v>
                  </c:pt>
                </c:lvl>
                <c:lvl>
                  <c:pt idx="0">
                    <c:v>السن</c:v>
                  </c:pt>
                  <c:pt idx="3">
                    <c:v>أفراد الأسرة</c:v>
                  </c:pt>
                  <c:pt idx="6">
                    <c:v>أسرة أخرى في المسكن</c:v>
                  </c:pt>
                  <c:pt idx="8">
                    <c:v>المستوى التعليمي </c:v>
                  </c:pt>
                  <c:pt idx="12">
                    <c:v>الوظيفة</c:v>
                  </c:pt>
                  <c:pt idx="16">
                    <c:v>مكان قضاء وقت فراغ</c:v>
                  </c:pt>
                </c:lvl>
              </c:multiLvlStrCache>
            </c:multiLvlStrRef>
          </c:cat>
          <c:val>
            <c:numRef>
              <c:f>Sheet1!$D$2:$D$19</c:f>
              <c:numCache>
                <c:formatCode>General</c:formatCode>
                <c:ptCount val="18"/>
                <c:pt idx="0">
                  <c:v>43.86</c:v>
                </c:pt>
                <c:pt idx="1">
                  <c:v>40.35</c:v>
                </c:pt>
                <c:pt idx="2">
                  <c:v>15.79</c:v>
                </c:pt>
                <c:pt idx="3">
                  <c:v>33.33</c:v>
                </c:pt>
                <c:pt idx="4">
                  <c:v>52.63</c:v>
                </c:pt>
                <c:pt idx="5">
                  <c:v>14.04</c:v>
                </c:pt>
                <c:pt idx="6">
                  <c:v>4</c:v>
                </c:pt>
                <c:pt idx="7">
                  <c:v>96</c:v>
                </c:pt>
                <c:pt idx="8">
                  <c:v>21</c:v>
                </c:pt>
                <c:pt idx="9">
                  <c:v>56</c:v>
                </c:pt>
                <c:pt idx="10">
                  <c:v>18</c:v>
                </c:pt>
                <c:pt idx="11">
                  <c:v>5</c:v>
                </c:pt>
                <c:pt idx="12">
                  <c:v>60</c:v>
                </c:pt>
                <c:pt idx="13">
                  <c:v>21</c:v>
                </c:pt>
                <c:pt idx="14">
                  <c:v>5</c:v>
                </c:pt>
                <c:pt idx="15">
                  <c:v>14</c:v>
                </c:pt>
                <c:pt idx="16">
                  <c:v>75</c:v>
                </c:pt>
                <c:pt idx="17">
                  <c:v>25</c:v>
                </c:pt>
              </c:numCache>
            </c:numRef>
          </c:val>
        </c:ser>
        <c:ser>
          <c:idx val="2"/>
          <c:order val="2"/>
          <c:tx>
            <c:strRef>
              <c:f>Sheet1!$E$1</c:f>
              <c:strCache>
                <c:ptCount val="1"/>
                <c:pt idx="0">
                  <c:v>المجموع</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multiLvlStrRef>
              <c:f>Sheet1!$A$2:$B$19</c:f>
              <c:multiLvlStrCache>
                <c:ptCount val="18"/>
                <c:lvl>
                  <c:pt idx="0">
                    <c:v>18-35</c:v>
                  </c:pt>
                  <c:pt idx="1">
                    <c:v>35-60</c:v>
                  </c:pt>
                  <c:pt idx="2">
                    <c:v>60- فما فوق</c:v>
                  </c:pt>
                  <c:pt idx="3">
                    <c:v>من 0 الى 2</c:v>
                  </c:pt>
                  <c:pt idx="4">
                    <c:v>من 4 الى 6</c:v>
                  </c:pt>
                  <c:pt idx="5">
                    <c:v>6 – فما فوق</c:v>
                  </c:pt>
                  <c:pt idx="6">
                    <c:v>نعم</c:v>
                  </c:pt>
                  <c:pt idx="7">
                    <c:v>لا</c:v>
                  </c:pt>
                  <c:pt idx="8">
                    <c:v>جامعي</c:v>
                  </c:pt>
                  <c:pt idx="9">
                    <c:v>ثانوي</c:v>
                  </c:pt>
                  <c:pt idx="10">
                    <c:v>متوسط ،إبتدائي</c:v>
                  </c:pt>
                  <c:pt idx="11">
                    <c:v>أمي</c:v>
                  </c:pt>
                  <c:pt idx="12">
                    <c:v>الموظف</c:v>
                  </c:pt>
                  <c:pt idx="13">
                    <c:v>اعمال حرة</c:v>
                  </c:pt>
                  <c:pt idx="14">
                    <c:v>متقاعد</c:v>
                  </c:pt>
                  <c:pt idx="15">
                    <c:v>بطال</c:v>
                  </c:pt>
                  <c:pt idx="16">
                    <c:v>خارج الحي</c:v>
                  </c:pt>
                  <c:pt idx="17">
                    <c:v>داخل الحي</c:v>
                  </c:pt>
                </c:lvl>
                <c:lvl>
                  <c:pt idx="0">
                    <c:v>السن</c:v>
                  </c:pt>
                  <c:pt idx="3">
                    <c:v>أفراد الأسرة</c:v>
                  </c:pt>
                  <c:pt idx="6">
                    <c:v>أسرة أخرى في المسكن</c:v>
                  </c:pt>
                  <c:pt idx="8">
                    <c:v>المستوى التعليمي </c:v>
                  </c:pt>
                  <c:pt idx="12">
                    <c:v>الوظيفة</c:v>
                  </c:pt>
                  <c:pt idx="16">
                    <c:v>مكان قضاء وقت فراغ</c:v>
                  </c:pt>
                </c:lvl>
              </c:multiLvlStrCache>
            </c:multiLvlStrRef>
          </c:cat>
          <c:val>
            <c:numRef>
              <c:f>Sheet1!$E$2:$E$19</c:f>
              <c:numCache>
                <c:formatCode>General</c:formatCode>
                <c:ptCount val="18"/>
                <c:pt idx="0">
                  <c:v>171</c:v>
                </c:pt>
                <c:pt idx="3">
                  <c:v>171</c:v>
                </c:pt>
                <c:pt idx="6">
                  <c:v>171</c:v>
                </c:pt>
                <c:pt idx="9">
                  <c:v>171</c:v>
                </c:pt>
                <c:pt idx="12">
                  <c:v>171</c:v>
                </c:pt>
                <c:pt idx="16">
                  <c:v>175</c:v>
                </c:pt>
              </c:numCache>
            </c:numRef>
          </c:val>
        </c:ser>
        <c:dLbls>
          <c:showLegendKey val="0"/>
          <c:showVal val="1"/>
          <c:showCatName val="0"/>
          <c:showSerName val="0"/>
          <c:showPercent val="0"/>
          <c:showBubbleSize val="0"/>
        </c:dLbls>
        <c:gapWidth val="150"/>
        <c:shape val="box"/>
        <c:axId val="238782832"/>
        <c:axId val="238783224"/>
        <c:axId val="0"/>
      </c:bar3DChart>
      <c:catAx>
        <c:axId val="23878283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fr-FR"/>
          </a:p>
        </c:txPr>
        <c:crossAx val="238783224"/>
        <c:crosses val="autoZero"/>
        <c:auto val="1"/>
        <c:lblAlgn val="ctr"/>
        <c:lblOffset val="100"/>
        <c:noMultiLvlLbl val="0"/>
      </c:catAx>
      <c:valAx>
        <c:axId val="23878322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fr-FR"/>
          </a:p>
        </c:txPr>
        <c:crossAx val="2387828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fr-FR"/>
        </a:p>
      </c:txPr>
    </c:legend>
    <c:plotVisOnly val="1"/>
    <c:dispBlanksAs val="gap"/>
    <c:showDLblsOverMax val="0"/>
  </c:chart>
  <c:spPr>
    <a:solidFill>
      <a:srgbClr val="6699FF"/>
    </a:solid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290676" y="0"/>
            <a:ext cx="2516399" cy="438944"/>
          </a:xfrm>
          <a:prstGeom prst="rect">
            <a:avLst/>
          </a:prstGeom>
        </p:spPr>
        <p:txBody>
          <a:bodyPr vert="horz" lIns="83348" tIns="41674" rIns="83348" bIns="41674" rtlCol="1"/>
          <a:lstStyle>
            <a:lvl1pPr algn="r">
              <a:defRPr sz="1100"/>
            </a:lvl1pPr>
          </a:lstStyle>
          <a:p>
            <a:endParaRPr lang="ar-DZ"/>
          </a:p>
        </p:txBody>
      </p:sp>
      <p:sp>
        <p:nvSpPr>
          <p:cNvPr id="3" name="Espace réservé de la date 2"/>
          <p:cNvSpPr>
            <a:spLocks noGrp="1"/>
          </p:cNvSpPr>
          <p:nvPr>
            <p:ph type="dt" idx="1"/>
          </p:nvPr>
        </p:nvSpPr>
        <p:spPr>
          <a:xfrm>
            <a:off x="1345" y="0"/>
            <a:ext cx="2516399" cy="438944"/>
          </a:xfrm>
          <a:prstGeom prst="rect">
            <a:avLst/>
          </a:prstGeom>
        </p:spPr>
        <p:txBody>
          <a:bodyPr vert="horz" lIns="83348" tIns="41674" rIns="83348" bIns="41674" rtlCol="1"/>
          <a:lstStyle>
            <a:lvl1pPr algn="l">
              <a:defRPr sz="1100"/>
            </a:lvl1pPr>
          </a:lstStyle>
          <a:p>
            <a:fld id="{2B19E3BF-3A98-42E6-817C-F3151A41FEEE}" type="datetimeFigureOut">
              <a:rPr lang="ar-DZ" smtClean="0"/>
              <a:pPr/>
              <a:t>08-10-1439</a:t>
            </a:fld>
            <a:endParaRPr lang="ar-DZ"/>
          </a:p>
        </p:txBody>
      </p:sp>
      <p:sp>
        <p:nvSpPr>
          <p:cNvPr id="4" name="Espace réservé de l'image des diapositives 3"/>
          <p:cNvSpPr>
            <a:spLocks noGrp="1" noRot="1" noChangeAspect="1"/>
          </p:cNvSpPr>
          <p:nvPr>
            <p:ph type="sldImg" idx="2"/>
          </p:nvPr>
        </p:nvSpPr>
        <p:spPr>
          <a:xfrm>
            <a:off x="579438" y="658813"/>
            <a:ext cx="4648200" cy="3292475"/>
          </a:xfrm>
          <a:prstGeom prst="rect">
            <a:avLst/>
          </a:prstGeom>
          <a:noFill/>
          <a:ln w="12700">
            <a:solidFill>
              <a:prstClr val="black"/>
            </a:solidFill>
          </a:ln>
        </p:spPr>
        <p:txBody>
          <a:bodyPr vert="horz" lIns="83348" tIns="41674" rIns="83348" bIns="41674" rtlCol="1" anchor="ctr"/>
          <a:lstStyle/>
          <a:p>
            <a:endParaRPr lang="ar-DZ"/>
          </a:p>
        </p:txBody>
      </p:sp>
      <p:sp>
        <p:nvSpPr>
          <p:cNvPr id="5" name="Espace réservé des commentaires 4"/>
          <p:cNvSpPr>
            <a:spLocks noGrp="1"/>
          </p:cNvSpPr>
          <p:nvPr>
            <p:ph type="body" sz="quarter" idx="3"/>
          </p:nvPr>
        </p:nvSpPr>
        <p:spPr>
          <a:xfrm>
            <a:off x="580708" y="4169966"/>
            <a:ext cx="4645660" cy="3950494"/>
          </a:xfrm>
          <a:prstGeom prst="rect">
            <a:avLst/>
          </a:prstGeom>
        </p:spPr>
        <p:txBody>
          <a:bodyPr vert="horz" lIns="83348" tIns="41674" rIns="83348" bIns="41674" rtlCol="1">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6" name="Espace réservé du pied de page 5"/>
          <p:cNvSpPr>
            <a:spLocks noGrp="1"/>
          </p:cNvSpPr>
          <p:nvPr>
            <p:ph type="ftr" sz="quarter" idx="4"/>
          </p:nvPr>
        </p:nvSpPr>
        <p:spPr>
          <a:xfrm>
            <a:off x="3290676" y="8338407"/>
            <a:ext cx="2516399" cy="438944"/>
          </a:xfrm>
          <a:prstGeom prst="rect">
            <a:avLst/>
          </a:prstGeom>
        </p:spPr>
        <p:txBody>
          <a:bodyPr vert="horz" lIns="83348" tIns="41674" rIns="83348" bIns="41674" rtlCol="1" anchor="b"/>
          <a:lstStyle>
            <a:lvl1pPr algn="r">
              <a:defRPr sz="1100"/>
            </a:lvl1pPr>
          </a:lstStyle>
          <a:p>
            <a:endParaRPr lang="ar-DZ"/>
          </a:p>
        </p:txBody>
      </p:sp>
      <p:sp>
        <p:nvSpPr>
          <p:cNvPr id="7" name="Espace réservé du numéro de diapositive 6"/>
          <p:cNvSpPr>
            <a:spLocks noGrp="1"/>
          </p:cNvSpPr>
          <p:nvPr>
            <p:ph type="sldNum" sz="quarter" idx="5"/>
          </p:nvPr>
        </p:nvSpPr>
        <p:spPr>
          <a:xfrm>
            <a:off x="1345" y="8338407"/>
            <a:ext cx="2516399" cy="438944"/>
          </a:xfrm>
          <a:prstGeom prst="rect">
            <a:avLst/>
          </a:prstGeom>
        </p:spPr>
        <p:txBody>
          <a:bodyPr vert="horz" lIns="83348" tIns="41674" rIns="83348" bIns="41674" rtlCol="1" anchor="b"/>
          <a:lstStyle>
            <a:lvl1pPr algn="l">
              <a:defRPr sz="1100"/>
            </a:lvl1pPr>
          </a:lstStyle>
          <a:p>
            <a:fld id="{EA05BA74-51B1-46D5-8CA1-24E7B00B3357}" type="slidenum">
              <a:rPr lang="ar-DZ" smtClean="0"/>
              <a:pPr/>
              <a:t>‹#›</a:t>
            </a:fld>
            <a:endParaRPr lang="ar-DZ"/>
          </a:p>
        </p:txBody>
      </p:sp>
    </p:spTree>
    <p:extLst>
      <p:ext uri="{BB962C8B-B14F-4D97-AF65-F5344CB8AC3E}">
        <p14:creationId xmlns:p14="http://schemas.microsoft.com/office/powerpoint/2010/main" val="1115659181"/>
      </p:ext>
    </p:extLst>
  </p:cSld>
  <p:clrMap bg1="lt1" tx1="dk1" bg2="lt2" tx2="dk2" accent1="accent1" accent2="accent2" accent3="accent3" accent4="accent4" accent5="accent5" accent6="accent6" hlink="hlink" folHlink="folHlink"/>
  <p:notesStyle>
    <a:lvl1pPr marL="0" algn="r" defTabSz="2078715" rtl="1" eaLnBrk="1" latinLnBrk="0" hangingPunct="1">
      <a:defRPr sz="2700" kern="1200">
        <a:solidFill>
          <a:schemeClr val="tx1"/>
        </a:solidFill>
        <a:latin typeface="+mn-lt"/>
        <a:ea typeface="+mn-ea"/>
        <a:cs typeface="+mn-cs"/>
      </a:defRPr>
    </a:lvl1pPr>
    <a:lvl2pPr marL="1039357" algn="r" defTabSz="2078715" rtl="1" eaLnBrk="1" latinLnBrk="0" hangingPunct="1">
      <a:defRPr sz="2700" kern="1200">
        <a:solidFill>
          <a:schemeClr val="tx1"/>
        </a:solidFill>
        <a:latin typeface="+mn-lt"/>
        <a:ea typeface="+mn-ea"/>
        <a:cs typeface="+mn-cs"/>
      </a:defRPr>
    </a:lvl2pPr>
    <a:lvl3pPr marL="2078715" algn="r" defTabSz="2078715" rtl="1" eaLnBrk="1" latinLnBrk="0" hangingPunct="1">
      <a:defRPr sz="2700" kern="1200">
        <a:solidFill>
          <a:schemeClr val="tx1"/>
        </a:solidFill>
        <a:latin typeface="+mn-lt"/>
        <a:ea typeface="+mn-ea"/>
        <a:cs typeface="+mn-cs"/>
      </a:defRPr>
    </a:lvl3pPr>
    <a:lvl4pPr marL="3118072" algn="r" defTabSz="2078715" rtl="1" eaLnBrk="1" latinLnBrk="0" hangingPunct="1">
      <a:defRPr sz="2700" kern="1200">
        <a:solidFill>
          <a:schemeClr val="tx1"/>
        </a:solidFill>
        <a:latin typeface="+mn-lt"/>
        <a:ea typeface="+mn-ea"/>
        <a:cs typeface="+mn-cs"/>
      </a:defRPr>
    </a:lvl4pPr>
    <a:lvl5pPr marL="4157429" algn="r" defTabSz="2078715" rtl="1" eaLnBrk="1" latinLnBrk="0" hangingPunct="1">
      <a:defRPr sz="2700" kern="1200">
        <a:solidFill>
          <a:schemeClr val="tx1"/>
        </a:solidFill>
        <a:latin typeface="+mn-lt"/>
        <a:ea typeface="+mn-ea"/>
        <a:cs typeface="+mn-cs"/>
      </a:defRPr>
    </a:lvl5pPr>
    <a:lvl6pPr marL="5196785" algn="r" defTabSz="2078715" rtl="1" eaLnBrk="1" latinLnBrk="0" hangingPunct="1">
      <a:defRPr sz="2700" kern="1200">
        <a:solidFill>
          <a:schemeClr val="tx1"/>
        </a:solidFill>
        <a:latin typeface="+mn-lt"/>
        <a:ea typeface="+mn-ea"/>
        <a:cs typeface="+mn-cs"/>
      </a:defRPr>
    </a:lvl6pPr>
    <a:lvl7pPr marL="6236144" algn="r" defTabSz="2078715" rtl="1" eaLnBrk="1" latinLnBrk="0" hangingPunct="1">
      <a:defRPr sz="2700" kern="1200">
        <a:solidFill>
          <a:schemeClr val="tx1"/>
        </a:solidFill>
        <a:latin typeface="+mn-lt"/>
        <a:ea typeface="+mn-ea"/>
        <a:cs typeface="+mn-cs"/>
      </a:defRPr>
    </a:lvl7pPr>
    <a:lvl8pPr marL="7275502" algn="r" defTabSz="2078715" rtl="1" eaLnBrk="1" latinLnBrk="0" hangingPunct="1">
      <a:defRPr sz="2700" kern="1200">
        <a:solidFill>
          <a:schemeClr val="tx1"/>
        </a:solidFill>
        <a:latin typeface="+mn-lt"/>
        <a:ea typeface="+mn-ea"/>
        <a:cs typeface="+mn-cs"/>
      </a:defRPr>
    </a:lvl8pPr>
    <a:lvl9pPr marL="8314859" algn="r" defTabSz="2078715" rtl="1" eaLnBrk="1" latinLnBrk="0" hangingPunct="1">
      <a:defRPr sz="2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pPr/>
              <a:t>30</a:t>
            </a:fld>
            <a:endParaRPr lang="ar-DZ"/>
          </a:p>
        </p:txBody>
      </p:sp>
    </p:spTree>
    <p:extLst>
      <p:ext uri="{BB962C8B-B14F-4D97-AF65-F5344CB8AC3E}">
        <p14:creationId xmlns:p14="http://schemas.microsoft.com/office/powerpoint/2010/main" val="3736152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47</a:t>
            </a:fld>
            <a:endParaRPr lang="ar-DZ">
              <a:solidFill>
                <a:prstClr val="black"/>
              </a:solidFill>
            </a:endParaRPr>
          </a:p>
        </p:txBody>
      </p:sp>
    </p:spTree>
    <p:extLst>
      <p:ext uri="{BB962C8B-B14F-4D97-AF65-F5344CB8AC3E}">
        <p14:creationId xmlns:p14="http://schemas.microsoft.com/office/powerpoint/2010/main" val="568818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48</a:t>
            </a:fld>
            <a:endParaRPr lang="ar-DZ">
              <a:solidFill>
                <a:prstClr val="black"/>
              </a:solidFill>
            </a:endParaRPr>
          </a:p>
        </p:txBody>
      </p:sp>
    </p:spTree>
    <p:extLst>
      <p:ext uri="{BB962C8B-B14F-4D97-AF65-F5344CB8AC3E}">
        <p14:creationId xmlns:p14="http://schemas.microsoft.com/office/powerpoint/2010/main" val="4274627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49</a:t>
            </a:fld>
            <a:endParaRPr lang="ar-DZ">
              <a:solidFill>
                <a:prstClr val="black"/>
              </a:solidFill>
            </a:endParaRPr>
          </a:p>
        </p:txBody>
      </p:sp>
    </p:spTree>
    <p:extLst>
      <p:ext uri="{BB962C8B-B14F-4D97-AF65-F5344CB8AC3E}">
        <p14:creationId xmlns:p14="http://schemas.microsoft.com/office/powerpoint/2010/main" val="3416822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50</a:t>
            </a:fld>
            <a:endParaRPr lang="ar-DZ">
              <a:solidFill>
                <a:prstClr val="black"/>
              </a:solidFill>
            </a:endParaRPr>
          </a:p>
        </p:txBody>
      </p:sp>
    </p:spTree>
    <p:extLst>
      <p:ext uri="{BB962C8B-B14F-4D97-AF65-F5344CB8AC3E}">
        <p14:creationId xmlns:p14="http://schemas.microsoft.com/office/powerpoint/2010/main" val="4199628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51</a:t>
            </a:fld>
            <a:endParaRPr lang="ar-DZ">
              <a:solidFill>
                <a:prstClr val="black"/>
              </a:solidFill>
            </a:endParaRPr>
          </a:p>
        </p:txBody>
      </p:sp>
    </p:spTree>
    <p:extLst>
      <p:ext uri="{BB962C8B-B14F-4D97-AF65-F5344CB8AC3E}">
        <p14:creationId xmlns:p14="http://schemas.microsoft.com/office/powerpoint/2010/main" val="2913882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52</a:t>
            </a:fld>
            <a:endParaRPr lang="ar-DZ">
              <a:solidFill>
                <a:prstClr val="black"/>
              </a:solidFill>
            </a:endParaRPr>
          </a:p>
        </p:txBody>
      </p:sp>
    </p:spTree>
    <p:extLst>
      <p:ext uri="{BB962C8B-B14F-4D97-AF65-F5344CB8AC3E}">
        <p14:creationId xmlns:p14="http://schemas.microsoft.com/office/powerpoint/2010/main" val="1372190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579438" y="658813"/>
            <a:ext cx="4648200" cy="3292475"/>
          </a:xfrm>
        </p:spPr>
      </p:sp>
      <p:sp>
        <p:nvSpPr>
          <p:cNvPr id="3" name="Espace réservé des commentaires 2"/>
          <p:cNvSpPr>
            <a:spLocks noGrp="1"/>
          </p:cNvSpPr>
          <p:nvPr>
            <p:ph type="body" idx="1"/>
          </p:nvPr>
        </p:nvSpPr>
        <p:spPr/>
        <p:txBody>
          <a:bodyPr>
            <a:normAutofit/>
          </a:bodyPr>
          <a:lstStyle/>
          <a:p>
            <a:endParaRPr lang="ar-DZ" dirty="0"/>
          </a:p>
        </p:txBody>
      </p:sp>
      <p:sp>
        <p:nvSpPr>
          <p:cNvPr id="4" name="Espace réservé du numéro de diapositive 3"/>
          <p:cNvSpPr>
            <a:spLocks noGrp="1"/>
          </p:cNvSpPr>
          <p:nvPr>
            <p:ph type="sldNum" sz="quarter" idx="10"/>
          </p:nvPr>
        </p:nvSpPr>
        <p:spPr/>
        <p:txBody>
          <a:bodyPr/>
          <a:lstStyle/>
          <a:p>
            <a:fld id="{EA05BA74-51B1-46D5-8CA1-24E7B00B3357}" type="slidenum">
              <a:rPr lang="ar-DZ" smtClean="0"/>
              <a:pPr/>
              <a:t>33</a:t>
            </a:fld>
            <a:endParaRPr lang="ar-DZ"/>
          </a:p>
        </p:txBody>
      </p:sp>
    </p:spTree>
    <p:extLst>
      <p:ext uri="{BB962C8B-B14F-4D97-AF65-F5344CB8AC3E}">
        <p14:creationId xmlns:p14="http://schemas.microsoft.com/office/powerpoint/2010/main" val="1829530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pPr/>
              <a:t>34</a:t>
            </a:fld>
            <a:endParaRPr lang="ar-DZ"/>
          </a:p>
        </p:txBody>
      </p:sp>
    </p:spTree>
    <p:extLst>
      <p:ext uri="{BB962C8B-B14F-4D97-AF65-F5344CB8AC3E}">
        <p14:creationId xmlns:p14="http://schemas.microsoft.com/office/powerpoint/2010/main" val="2098135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pPr/>
              <a:t>35</a:t>
            </a:fld>
            <a:endParaRPr lang="ar-DZ"/>
          </a:p>
        </p:txBody>
      </p:sp>
    </p:spTree>
    <p:extLst>
      <p:ext uri="{BB962C8B-B14F-4D97-AF65-F5344CB8AC3E}">
        <p14:creationId xmlns:p14="http://schemas.microsoft.com/office/powerpoint/2010/main" val="1991624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025D5C9-2D4B-4637-87DD-9CD3F3D57962}" type="slidenum">
              <a:rPr lang="fr-FR" smtClean="0">
                <a:solidFill>
                  <a:prstClr val="black"/>
                </a:solidFill>
              </a:rPr>
              <a:pPr/>
              <a:t>40</a:t>
            </a:fld>
            <a:endParaRPr lang="fr-FR">
              <a:solidFill>
                <a:prstClr val="black"/>
              </a:solidFill>
            </a:endParaRPr>
          </a:p>
        </p:txBody>
      </p:sp>
    </p:spTree>
    <p:extLst>
      <p:ext uri="{BB962C8B-B14F-4D97-AF65-F5344CB8AC3E}">
        <p14:creationId xmlns:p14="http://schemas.microsoft.com/office/powerpoint/2010/main" val="1732187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pPr/>
              <a:t>43</a:t>
            </a:fld>
            <a:endParaRPr lang="ar-DZ"/>
          </a:p>
        </p:txBody>
      </p:sp>
    </p:spTree>
    <p:extLst>
      <p:ext uri="{BB962C8B-B14F-4D97-AF65-F5344CB8AC3E}">
        <p14:creationId xmlns:p14="http://schemas.microsoft.com/office/powerpoint/2010/main" val="4104077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44</a:t>
            </a:fld>
            <a:endParaRPr lang="ar-DZ">
              <a:solidFill>
                <a:prstClr val="black"/>
              </a:solidFill>
            </a:endParaRPr>
          </a:p>
        </p:txBody>
      </p:sp>
    </p:spTree>
    <p:extLst>
      <p:ext uri="{BB962C8B-B14F-4D97-AF65-F5344CB8AC3E}">
        <p14:creationId xmlns:p14="http://schemas.microsoft.com/office/powerpoint/2010/main" val="3428356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45</a:t>
            </a:fld>
            <a:endParaRPr lang="ar-DZ">
              <a:solidFill>
                <a:prstClr val="black"/>
              </a:solidFill>
            </a:endParaRPr>
          </a:p>
        </p:txBody>
      </p:sp>
    </p:spTree>
    <p:extLst>
      <p:ext uri="{BB962C8B-B14F-4D97-AF65-F5344CB8AC3E}">
        <p14:creationId xmlns:p14="http://schemas.microsoft.com/office/powerpoint/2010/main" val="3330507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A05BA74-51B1-46D5-8CA1-24E7B00B3357}" type="slidenum">
              <a:rPr lang="ar-DZ" smtClean="0">
                <a:solidFill>
                  <a:prstClr val="black"/>
                </a:solidFill>
              </a:rPr>
              <a:pPr/>
              <a:t>46</a:t>
            </a:fld>
            <a:endParaRPr lang="ar-DZ">
              <a:solidFill>
                <a:prstClr val="black"/>
              </a:solidFill>
            </a:endParaRPr>
          </a:p>
        </p:txBody>
      </p:sp>
    </p:spTree>
    <p:extLst>
      <p:ext uri="{BB962C8B-B14F-4D97-AF65-F5344CB8AC3E}">
        <p14:creationId xmlns:p14="http://schemas.microsoft.com/office/powerpoint/2010/main" val="1722102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6214203" y="0"/>
            <a:ext cx="15091635" cy="150876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lIns="207962" tIns="103981" rIns="207962" bIns="103981"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1329597" y="7543800"/>
            <a:ext cx="150876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207962" tIns="103981" rIns="207962" bIns="103981" anchor="t" compatLnSpc="1"/>
          <a:lstStyle>
            <a:extLst/>
          </a:lstStyle>
          <a:p>
            <a:endParaRPr kumimoji="0" lang="en-US"/>
          </a:p>
        </p:txBody>
      </p:sp>
      <p:sp>
        <p:nvSpPr>
          <p:cNvPr id="12" name="Titre 11"/>
          <p:cNvSpPr>
            <a:spLocks noGrp="1"/>
          </p:cNvSpPr>
          <p:nvPr>
            <p:ph type="ctrTitle"/>
          </p:nvPr>
        </p:nvSpPr>
        <p:spPr>
          <a:xfrm>
            <a:off x="7844919" y="1173480"/>
            <a:ext cx="11895760" cy="6309970"/>
          </a:xfrm>
        </p:spPr>
        <p:txBody>
          <a:bodyPr lIns="103981" tIns="0" rIns="103981">
            <a:noAutofit/>
          </a:bodyPr>
          <a:lstStyle>
            <a:lvl1pPr algn="r">
              <a:defRPr sz="9600" b="1"/>
            </a:lvl1pPr>
            <a:extLst/>
          </a:lstStyle>
          <a:p>
            <a:r>
              <a:rPr kumimoji="0" lang="fr-FR" smtClean="0"/>
              <a:t>Cliquez pour modifier le style du titre</a:t>
            </a:r>
            <a:endParaRPr kumimoji="0" lang="en-US"/>
          </a:p>
        </p:txBody>
      </p:sp>
      <p:sp>
        <p:nvSpPr>
          <p:cNvPr id="25" name="Sous-titre 24"/>
          <p:cNvSpPr>
            <a:spLocks noGrp="1"/>
          </p:cNvSpPr>
          <p:nvPr>
            <p:ph type="subTitle" idx="1"/>
          </p:nvPr>
        </p:nvSpPr>
        <p:spPr>
          <a:xfrm>
            <a:off x="7815966" y="7787701"/>
            <a:ext cx="11917611" cy="2422746"/>
          </a:xfrm>
        </p:spPr>
        <p:txBody>
          <a:bodyPr lIns="103981" tIns="0" rIns="103981" bIns="0"/>
          <a:lstStyle>
            <a:lvl1pPr marL="0" indent="0" algn="r">
              <a:buNone/>
              <a:defRPr sz="5000">
                <a:solidFill>
                  <a:srgbClr val="FFFFFF"/>
                </a:solidFill>
                <a:effectLst/>
              </a:defRPr>
            </a:lvl1pPr>
            <a:lvl2pPr marL="1039810" indent="0" algn="ctr">
              <a:buNone/>
            </a:lvl2pPr>
            <a:lvl3pPr marL="2079620" indent="0" algn="ctr">
              <a:buNone/>
            </a:lvl3pPr>
            <a:lvl4pPr marL="3119430" indent="0" algn="ctr">
              <a:buNone/>
            </a:lvl4pPr>
            <a:lvl5pPr marL="4159240" indent="0" algn="ctr">
              <a:buNone/>
            </a:lvl5pPr>
            <a:lvl6pPr marL="5199050" indent="0" algn="ctr">
              <a:buNone/>
            </a:lvl6pPr>
            <a:lvl7pPr marL="6238860" indent="0" algn="ctr">
              <a:buNone/>
            </a:lvl7pPr>
            <a:lvl8pPr marL="7278670" indent="0" algn="ctr">
              <a:buNone/>
            </a:lvl8pPr>
            <a:lvl9pPr marL="8318480" indent="0" algn="ctr">
              <a:buNone/>
            </a:lvl9pPr>
            <a:extLst/>
          </a:lstStyle>
          <a:p>
            <a:r>
              <a:rPr kumimoji="0" lang="fr-FR" smtClean="0"/>
              <a:t>Cliquez pour modifier le style des sous-titres du masque</a:t>
            </a:r>
            <a:endParaRPr kumimoji="0" lang="en-US"/>
          </a:p>
        </p:txBody>
      </p:sp>
      <p:sp>
        <p:nvSpPr>
          <p:cNvPr id="31" name="Espace réservé de la date 30"/>
          <p:cNvSpPr>
            <a:spLocks noGrp="1"/>
          </p:cNvSpPr>
          <p:nvPr>
            <p:ph type="dt" sz="half" idx="10"/>
          </p:nvPr>
        </p:nvSpPr>
        <p:spPr>
          <a:xfrm>
            <a:off x="13680156" y="14427481"/>
            <a:ext cx="4665811" cy="499184"/>
          </a:xfrm>
        </p:spPr>
        <p:txBody>
          <a:bodyPr/>
          <a:lstStyle>
            <a:lvl1pPr>
              <a:defRPr lang="en-US" smtClean="0">
                <a:solidFill>
                  <a:srgbClr val="FFFFFF"/>
                </a:solidFill>
              </a:defRPr>
            </a:lvl1pPr>
            <a:extLst/>
          </a:lstStyle>
          <a:p>
            <a:fld id="{AA309A6D-C09C-4548-B29A-6CF363A7E532}" type="datetimeFigureOut">
              <a:rPr lang="fr-FR" smtClean="0"/>
              <a:pPr/>
              <a:t>21/06/2018</a:t>
            </a:fld>
            <a:endParaRPr lang="fr-BE"/>
          </a:p>
        </p:txBody>
      </p:sp>
      <p:sp>
        <p:nvSpPr>
          <p:cNvPr id="18" name="Espace réservé du pied de page 17"/>
          <p:cNvSpPr>
            <a:spLocks noGrp="1"/>
          </p:cNvSpPr>
          <p:nvPr>
            <p:ph type="ftr" sz="quarter" idx="11"/>
          </p:nvPr>
        </p:nvSpPr>
        <p:spPr>
          <a:xfrm>
            <a:off x="6569300" y="14427481"/>
            <a:ext cx="6821694" cy="502920"/>
          </a:xfrm>
        </p:spPr>
        <p:txBody>
          <a:bodyPr/>
          <a:lstStyle>
            <a:lvl1pPr>
              <a:defRPr lang="en-US" dirty="0">
                <a:solidFill>
                  <a:srgbClr val="FFFFFF"/>
                </a:solidFill>
              </a:defRPr>
            </a:lvl1pPr>
            <a:extLst/>
          </a:lstStyle>
          <a:p>
            <a:endParaRPr lang="fr-BE"/>
          </a:p>
        </p:txBody>
      </p:sp>
      <p:sp>
        <p:nvSpPr>
          <p:cNvPr id="29" name="Espace réservé du numéro de diapositive 28"/>
          <p:cNvSpPr>
            <a:spLocks noGrp="1"/>
          </p:cNvSpPr>
          <p:nvPr>
            <p:ph type="sldNum" sz="quarter" idx="12"/>
          </p:nvPr>
        </p:nvSpPr>
        <p:spPr>
          <a:xfrm>
            <a:off x="18362734" y="14423746"/>
            <a:ext cx="1370843" cy="502920"/>
          </a:xfrm>
        </p:spPr>
        <p:txBody>
          <a:bodyPr/>
          <a:lstStyle>
            <a:lvl1pPr>
              <a:defRPr lang="en-US" smtClean="0">
                <a:solidFill>
                  <a:srgbClr val="FFFFFF"/>
                </a:solidFill>
              </a:defRPr>
            </a:lvl1pPr>
            <a:extLst/>
          </a:lstStyle>
          <a:p>
            <a:fld id="{CF4668DC-857F-487D-BFFA-8C0CA5037977}" type="slidenum">
              <a:rPr lang="fr-BE" smtClean="0"/>
              <a:pPr/>
              <a:t>‹#›</a:t>
            </a:fld>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5269184" y="604902"/>
            <a:ext cx="3550973" cy="12873355"/>
          </a:xfrm>
        </p:spPr>
        <p:txBody>
          <a:bodyPr vert="eaVert" ancho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065292" y="604214"/>
            <a:ext cx="14026343" cy="1287335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9885909" y="14427481"/>
            <a:ext cx="4665811" cy="499184"/>
          </a:xfrm>
        </p:spPr>
        <p:txBody>
          <a:bodyPr/>
          <a:lstStyle>
            <a:extLst/>
          </a:lstStyle>
          <a:p>
            <a:fld id="{AA309A6D-C09C-4548-B29A-6CF363A7E532}" type="datetimeFigureOut">
              <a:rPr lang="fr-FR" smtClean="0"/>
              <a:pPr/>
              <a:t>21/06/2018</a:t>
            </a:fld>
            <a:endParaRPr lang="fr-BE"/>
          </a:p>
        </p:txBody>
      </p:sp>
      <p:sp>
        <p:nvSpPr>
          <p:cNvPr id="5" name="Espace réservé du pied de page 4"/>
          <p:cNvSpPr>
            <a:spLocks noGrp="1"/>
          </p:cNvSpPr>
          <p:nvPr>
            <p:ph type="ftr" sz="quarter" idx="11"/>
          </p:nvPr>
        </p:nvSpPr>
        <p:spPr>
          <a:xfrm>
            <a:off x="1065292" y="14423746"/>
            <a:ext cx="8522335" cy="502920"/>
          </a:xfrm>
        </p:spPr>
        <p:txBody>
          <a:bodyPr/>
          <a:lstStyle>
            <a:extLst/>
          </a:lstStyle>
          <a:p>
            <a:endParaRPr lang="fr-BE"/>
          </a:p>
        </p:txBody>
      </p:sp>
      <p:sp>
        <p:nvSpPr>
          <p:cNvPr id="6" name="Espace réservé du numéro de diapositive 5"/>
          <p:cNvSpPr>
            <a:spLocks noGrp="1"/>
          </p:cNvSpPr>
          <p:nvPr>
            <p:ph type="sldNum" sz="quarter" idx="12"/>
          </p:nvPr>
        </p:nvSpPr>
        <p:spPr>
          <a:xfrm>
            <a:off x="14573193" y="14417040"/>
            <a:ext cx="1370843" cy="502920"/>
          </a:xfrm>
        </p:spPr>
        <p:txBody>
          <a:bodyPr/>
          <a:lstStyle>
            <a:lvl1pPr>
              <a:defRPr>
                <a:solidFill>
                  <a:schemeClr val="tx2"/>
                </a:solidFill>
              </a:defRPr>
            </a:lvl1pPr>
            <a:extLst/>
          </a:lstStyle>
          <a:p>
            <a:fld id="{CF4668DC-857F-487D-BFFA-8C0CA5037977}" type="slidenum">
              <a:rPr lang="fr-BE" smtClean="0"/>
              <a:pPr/>
              <a:t>‹#›</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1298" name="Group 2"/>
          <p:cNvGrpSpPr>
            <a:grpSpLocks/>
          </p:cNvGrpSpPr>
          <p:nvPr/>
        </p:nvGrpSpPr>
        <p:grpSpPr bwMode="auto">
          <a:xfrm>
            <a:off x="4856698" y="653099"/>
            <a:ext cx="15898002" cy="11776710"/>
            <a:chOff x="1313" y="187"/>
            <a:chExt cx="4298" cy="3372"/>
          </a:xfrm>
        </p:grpSpPr>
        <p:grpSp>
          <p:nvGrpSpPr>
            <p:cNvPr id="311299" name="Group 3"/>
            <p:cNvGrpSpPr>
              <a:grpSpLocks/>
            </p:cNvGrpSpPr>
            <p:nvPr/>
          </p:nvGrpSpPr>
          <p:grpSpPr bwMode="auto">
            <a:xfrm>
              <a:off x="2194" y="601"/>
              <a:ext cx="596" cy="447"/>
              <a:chOff x="0" y="0"/>
              <a:chExt cx="768" cy="576"/>
            </a:xfrm>
          </p:grpSpPr>
          <p:sp>
            <p:nvSpPr>
              <p:cNvPr id="311300"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01"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02" name="Group 6"/>
            <p:cNvGrpSpPr>
              <a:grpSpLocks/>
            </p:cNvGrpSpPr>
            <p:nvPr/>
          </p:nvGrpSpPr>
          <p:grpSpPr bwMode="auto">
            <a:xfrm>
              <a:off x="1313" y="187"/>
              <a:ext cx="4298" cy="3372"/>
              <a:chOff x="0" y="0"/>
              <a:chExt cx="5533" cy="4341"/>
            </a:xfrm>
          </p:grpSpPr>
          <p:grpSp>
            <p:nvGrpSpPr>
              <p:cNvPr id="311303" name="Group 7"/>
              <p:cNvGrpSpPr>
                <a:grpSpLocks/>
              </p:cNvGrpSpPr>
              <p:nvPr/>
            </p:nvGrpSpPr>
            <p:grpSpPr bwMode="auto">
              <a:xfrm>
                <a:off x="0" y="0"/>
                <a:ext cx="5470" cy="4341"/>
                <a:chOff x="0" y="0"/>
                <a:chExt cx="5470" cy="4341"/>
              </a:xfrm>
            </p:grpSpPr>
            <p:grpSp>
              <p:nvGrpSpPr>
                <p:cNvPr id="311304" name="Group 8"/>
                <p:cNvGrpSpPr>
                  <a:grpSpLocks/>
                </p:cNvGrpSpPr>
                <p:nvPr/>
              </p:nvGrpSpPr>
              <p:grpSpPr bwMode="auto">
                <a:xfrm>
                  <a:off x="1339" y="786"/>
                  <a:ext cx="2919" cy="2151"/>
                  <a:chOff x="1265" y="814"/>
                  <a:chExt cx="2919" cy="2151"/>
                </a:xfrm>
              </p:grpSpPr>
              <p:sp>
                <p:nvSpPr>
                  <p:cNvPr id="311305"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06"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07" name="Group 11"/>
                <p:cNvGrpSpPr>
                  <a:grpSpLocks/>
                </p:cNvGrpSpPr>
                <p:nvPr/>
              </p:nvGrpSpPr>
              <p:grpSpPr bwMode="auto">
                <a:xfrm>
                  <a:off x="0" y="0"/>
                  <a:ext cx="5470" cy="4341"/>
                  <a:chOff x="0" y="0"/>
                  <a:chExt cx="5470" cy="4341"/>
                </a:xfrm>
              </p:grpSpPr>
              <p:grpSp>
                <p:nvGrpSpPr>
                  <p:cNvPr id="311308" name="Group 12"/>
                  <p:cNvGrpSpPr>
                    <a:grpSpLocks/>
                  </p:cNvGrpSpPr>
                  <p:nvPr/>
                </p:nvGrpSpPr>
                <p:grpSpPr bwMode="auto">
                  <a:xfrm>
                    <a:off x="3545" y="1502"/>
                    <a:ext cx="1258" cy="2327"/>
                    <a:chOff x="3471" y="1530"/>
                    <a:chExt cx="1258" cy="2327"/>
                  </a:xfrm>
                </p:grpSpPr>
                <p:sp>
                  <p:nvSpPr>
                    <p:cNvPr id="311309" name="Freeform 13"/>
                    <p:cNvSpPr>
                      <a:spLocks/>
                    </p:cNvSpPr>
                    <p:nvPr/>
                  </p:nvSpPr>
                  <p:spPr bwMode="hidden">
                    <a:xfrm rot="2711884">
                      <a:off x="2765" y="223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10" name="Freeform 14"/>
                    <p:cNvSpPr>
                      <a:spLocks/>
                    </p:cNvSpPr>
                    <p:nvPr/>
                  </p:nvSpPr>
                  <p:spPr bwMode="hidden">
                    <a:xfrm rot="2711884">
                      <a:off x="4021" y="3150"/>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11" name="Group 15"/>
                  <p:cNvGrpSpPr>
                    <a:grpSpLocks/>
                  </p:cNvGrpSpPr>
                  <p:nvPr/>
                </p:nvGrpSpPr>
                <p:grpSpPr bwMode="auto">
                  <a:xfrm>
                    <a:off x="2938" y="1991"/>
                    <a:ext cx="2463" cy="1332"/>
                    <a:chOff x="2864" y="2019"/>
                    <a:chExt cx="2463" cy="1332"/>
                  </a:xfrm>
                </p:grpSpPr>
                <p:sp>
                  <p:nvSpPr>
                    <p:cNvPr id="311312" name="Freeform 16"/>
                    <p:cNvSpPr>
                      <a:spLocks/>
                    </p:cNvSpPr>
                    <p:nvPr/>
                  </p:nvSpPr>
                  <p:spPr bwMode="hidden">
                    <a:xfrm rot="2104081">
                      <a:off x="2864" y="2019"/>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13" name="Freeform 17"/>
                    <p:cNvSpPr>
                      <a:spLocks/>
                    </p:cNvSpPr>
                    <p:nvPr/>
                  </p:nvSpPr>
                  <p:spPr bwMode="hidden">
                    <a:xfrm rot="2104081">
                      <a:off x="4353" y="2806"/>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14" name="Group 18"/>
                  <p:cNvGrpSpPr>
                    <a:grpSpLocks/>
                  </p:cNvGrpSpPr>
                  <p:nvPr/>
                </p:nvGrpSpPr>
                <p:grpSpPr bwMode="auto">
                  <a:xfrm>
                    <a:off x="2971" y="1804"/>
                    <a:ext cx="2477" cy="1064"/>
                    <a:chOff x="2897" y="1832"/>
                    <a:chExt cx="2477" cy="1064"/>
                  </a:xfrm>
                </p:grpSpPr>
                <p:sp>
                  <p:nvSpPr>
                    <p:cNvPr id="311315" name="Freeform 19"/>
                    <p:cNvSpPr>
                      <a:spLocks/>
                    </p:cNvSpPr>
                    <p:nvPr/>
                  </p:nvSpPr>
                  <p:spPr bwMode="hidden">
                    <a:xfrm rot="1582915">
                      <a:off x="2897" y="1832"/>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16" name="Freeform 20"/>
                    <p:cNvSpPr>
                      <a:spLocks/>
                    </p:cNvSpPr>
                    <p:nvPr/>
                  </p:nvSpPr>
                  <p:spPr bwMode="hidden">
                    <a:xfrm rot="1582915">
                      <a:off x="4442" y="2420"/>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17" name="Group 21"/>
                  <p:cNvGrpSpPr>
                    <a:grpSpLocks/>
                  </p:cNvGrpSpPr>
                  <p:nvPr/>
                </p:nvGrpSpPr>
                <p:grpSpPr bwMode="auto">
                  <a:xfrm>
                    <a:off x="2998" y="1608"/>
                    <a:ext cx="2472" cy="927"/>
                    <a:chOff x="2924" y="1636"/>
                    <a:chExt cx="2472" cy="927"/>
                  </a:xfrm>
                </p:grpSpPr>
                <p:sp>
                  <p:nvSpPr>
                    <p:cNvPr id="311318" name="Freeform 22"/>
                    <p:cNvSpPr>
                      <a:spLocks/>
                    </p:cNvSpPr>
                    <p:nvPr/>
                  </p:nvSpPr>
                  <p:spPr bwMode="hidden">
                    <a:xfrm rot="1080363">
                      <a:off x="2924" y="1636"/>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19" name="Freeform 23"/>
                    <p:cNvSpPr>
                      <a:spLocks/>
                    </p:cNvSpPr>
                    <p:nvPr/>
                  </p:nvSpPr>
                  <p:spPr bwMode="hidden">
                    <a:xfrm rot="1080363">
                      <a:off x="4495" y="2037"/>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20" name="Group 24"/>
                  <p:cNvGrpSpPr>
                    <a:grpSpLocks/>
                  </p:cNvGrpSpPr>
                  <p:nvPr/>
                </p:nvGrpSpPr>
                <p:grpSpPr bwMode="auto">
                  <a:xfrm>
                    <a:off x="3032" y="1386"/>
                    <a:ext cx="2342" cy="657"/>
                    <a:chOff x="2958" y="1414"/>
                    <a:chExt cx="2342" cy="657"/>
                  </a:xfrm>
                </p:grpSpPr>
                <p:sp>
                  <p:nvSpPr>
                    <p:cNvPr id="311321" name="Freeform 25"/>
                    <p:cNvSpPr>
                      <a:spLocks/>
                    </p:cNvSpPr>
                    <p:nvPr/>
                  </p:nvSpPr>
                  <p:spPr bwMode="hidden">
                    <a:xfrm rot="463793">
                      <a:off x="2958" y="1414"/>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22" name="Freeform 26"/>
                    <p:cNvSpPr>
                      <a:spLocks/>
                    </p:cNvSpPr>
                    <p:nvPr/>
                  </p:nvSpPr>
                  <p:spPr bwMode="hidden">
                    <a:xfrm rot="463793">
                      <a:off x="4470" y="1582"/>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23" name="Group 27"/>
                  <p:cNvGrpSpPr>
                    <a:grpSpLocks/>
                  </p:cNvGrpSpPr>
                  <p:nvPr/>
                </p:nvGrpSpPr>
                <p:grpSpPr bwMode="auto">
                  <a:xfrm>
                    <a:off x="3057" y="1241"/>
                    <a:ext cx="2150" cy="343"/>
                    <a:chOff x="2983" y="1269"/>
                    <a:chExt cx="2150" cy="343"/>
                  </a:xfrm>
                </p:grpSpPr>
                <p:sp>
                  <p:nvSpPr>
                    <p:cNvPr id="311324" name="Freeform 28"/>
                    <p:cNvSpPr>
                      <a:spLocks/>
                    </p:cNvSpPr>
                    <p:nvPr/>
                  </p:nvSpPr>
                  <p:spPr bwMode="hidden">
                    <a:xfrm rot="-84182">
                      <a:off x="2983" y="1289"/>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25" name="Freeform 29"/>
                    <p:cNvSpPr>
                      <a:spLocks/>
                    </p:cNvSpPr>
                    <p:nvPr/>
                  </p:nvSpPr>
                  <p:spPr bwMode="hidden">
                    <a:xfrm rot="-84182">
                      <a:off x="4379" y="1269"/>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26" name="Group 30"/>
                  <p:cNvGrpSpPr>
                    <a:grpSpLocks/>
                  </p:cNvGrpSpPr>
                  <p:nvPr/>
                </p:nvGrpSpPr>
                <p:grpSpPr bwMode="auto">
                  <a:xfrm>
                    <a:off x="3012" y="889"/>
                    <a:ext cx="1879" cy="427"/>
                    <a:chOff x="2938" y="917"/>
                    <a:chExt cx="1879" cy="427"/>
                  </a:xfrm>
                </p:grpSpPr>
                <p:sp>
                  <p:nvSpPr>
                    <p:cNvPr id="311327" name="Freeform 31"/>
                    <p:cNvSpPr>
                      <a:spLocks/>
                    </p:cNvSpPr>
                    <p:nvPr/>
                  </p:nvSpPr>
                  <p:spPr bwMode="hidden">
                    <a:xfrm rot="-802576">
                      <a:off x="2938" y="1129"/>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28" name="Freeform 32"/>
                    <p:cNvSpPr>
                      <a:spLocks/>
                    </p:cNvSpPr>
                    <p:nvPr/>
                  </p:nvSpPr>
                  <p:spPr bwMode="hidden">
                    <a:xfrm rot="-802576">
                      <a:off x="4155" y="917"/>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29" name="Group 33"/>
                  <p:cNvGrpSpPr>
                    <a:grpSpLocks/>
                  </p:cNvGrpSpPr>
                  <p:nvPr/>
                </p:nvGrpSpPr>
                <p:grpSpPr bwMode="auto">
                  <a:xfrm>
                    <a:off x="711" y="1625"/>
                    <a:ext cx="1257" cy="2326"/>
                    <a:chOff x="637" y="1653"/>
                    <a:chExt cx="1257" cy="2326"/>
                  </a:xfrm>
                </p:grpSpPr>
                <p:sp>
                  <p:nvSpPr>
                    <p:cNvPr id="311330" name="Freeform 34"/>
                    <p:cNvSpPr>
                      <a:spLocks/>
                    </p:cNvSpPr>
                    <p:nvPr/>
                  </p:nvSpPr>
                  <p:spPr bwMode="hidden">
                    <a:xfrm rot="18888116" flipH="1">
                      <a:off x="876" y="2359"/>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31" name="Freeform 35"/>
                    <p:cNvSpPr>
                      <a:spLocks/>
                    </p:cNvSpPr>
                    <p:nvPr/>
                  </p:nvSpPr>
                  <p:spPr bwMode="hidden">
                    <a:xfrm rot="18888116" flipH="1">
                      <a:off x="419" y="3272"/>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32" name="Group 36"/>
                  <p:cNvGrpSpPr>
                    <a:grpSpLocks/>
                  </p:cNvGrpSpPr>
                  <p:nvPr/>
                </p:nvGrpSpPr>
                <p:grpSpPr bwMode="auto">
                  <a:xfrm>
                    <a:off x="69" y="2168"/>
                    <a:ext cx="2463" cy="1332"/>
                    <a:chOff x="-5" y="2196"/>
                    <a:chExt cx="2463" cy="1332"/>
                  </a:xfrm>
                </p:grpSpPr>
                <p:sp>
                  <p:nvSpPr>
                    <p:cNvPr id="311333" name="Freeform 37"/>
                    <p:cNvSpPr>
                      <a:spLocks/>
                    </p:cNvSpPr>
                    <p:nvPr/>
                  </p:nvSpPr>
                  <p:spPr bwMode="hidden">
                    <a:xfrm rot="19495919" flipH="1">
                      <a:off x="644" y="2196"/>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34" name="Freeform 38"/>
                    <p:cNvSpPr>
                      <a:spLocks/>
                    </p:cNvSpPr>
                    <p:nvPr/>
                  </p:nvSpPr>
                  <p:spPr bwMode="hidden">
                    <a:xfrm rot="19495919" flipH="1">
                      <a:off x="-5" y="2983"/>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35" name="Group 39"/>
                  <p:cNvGrpSpPr>
                    <a:grpSpLocks/>
                  </p:cNvGrpSpPr>
                  <p:nvPr/>
                </p:nvGrpSpPr>
                <p:grpSpPr bwMode="auto">
                  <a:xfrm>
                    <a:off x="22" y="1981"/>
                    <a:ext cx="2477" cy="1064"/>
                    <a:chOff x="-52" y="2009"/>
                    <a:chExt cx="2477" cy="1064"/>
                  </a:xfrm>
                </p:grpSpPr>
                <p:sp>
                  <p:nvSpPr>
                    <p:cNvPr id="311336" name="Freeform 40"/>
                    <p:cNvSpPr>
                      <a:spLocks/>
                    </p:cNvSpPr>
                    <p:nvPr/>
                  </p:nvSpPr>
                  <p:spPr bwMode="hidden">
                    <a:xfrm rot="20017085" flipH="1">
                      <a:off x="689" y="2009"/>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37" name="Freeform 41"/>
                    <p:cNvSpPr>
                      <a:spLocks/>
                    </p:cNvSpPr>
                    <p:nvPr/>
                  </p:nvSpPr>
                  <p:spPr bwMode="hidden">
                    <a:xfrm rot="20017085" flipH="1">
                      <a:off x="-52" y="2597"/>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38" name="Group 42"/>
                  <p:cNvGrpSpPr>
                    <a:grpSpLocks/>
                  </p:cNvGrpSpPr>
                  <p:nvPr/>
                </p:nvGrpSpPr>
                <p:grpSpPr bwMode="auto">
                  <a:xfrm>
                    <a:off x="0" y="1785"/>
                    <a:ext cx="2472" cy="927"/>
                    <a:chOff x="-74" y="1813"/>
                    <a:chExt cx="2472" cy="927"/>
                  </a:xfrm>
                </p:grpSpPr>
                <p:sp>
                  <p:nvSpPr>
                    <p:cNvPr id="311339" name="Freeform 43"/>
                    <p:cNvSpPr>
                      <a:spLocks/>
                    </p:cNvSpPr>
                    <p:nvPr/>
                  </p:nvSpPr>
                  <p:spPr bwMode="hidden">
                    <a:xfrm rot="20519637" flipH="1">
                      <a:off x="721" y="1813"/>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40" name="Freeform 44"/>
                    <p:cNvSpPr>
                      <a:spLocks/>
                    </p:cNvSpPr>
                    <p:nvPr/>
                  </p:nvSpPr>
                  <p:spPr bwMode="hidden">
                    <a:xfrm rot="20519637" flipH="1">
                      <a:off x="-74" y="2214"/>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41" name="Group 45"/>
                  <p:cNvGrpSpPr>
                    <a:grpSpLocks/>
                  </p:cNvGrpSpPr>
                  <p:nvPr/>
                </p:nvGrpSpPr>
                <p:grpSpPr bwMode="auto">
                  <a:xfrm>
                    <a:off x="96" y="1563"/>
                    <a:ext cx="2342" cy="657"/>
                    <a:chOff x="22" y="1591"/>
                    <a:chExt cx="2342" cy="657"/>
                  </a:xfrm>
                </p:grpSpPr>
                <p:sp>
                  <p:nvSpPr>
                    <p:cNvPr id="311342" name="Freeform 46"/>
                    <p:cNvSpPr>
                      <a:spLocks/>
                    </p:cNvSpPr>
                    <p:nvPr/>
                  </p:nvSpPr>
                  <p:spPr bwMode="hidden">
                    <a:xfrm rot="21136207" flipH="1">
                      <a:off x="819" y="1591"/>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43" name="Freeform 47"/>
                    <p:cNvSpPr>
                      <a:spLocks/>
                    </p:cNvSpPr>
                    <p:nvPr/>
                  </p:nvSpPr>
                  <p:spPr bwMode="hidden">
                    <a:xfrm rot="21136207" flipH="1">
                      <a:off x="22" y="1759"/>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44" name="Group 48"/>
                  <p:cNvGrpSpPr>
                    <a:grpSpLocks/>
                  </p:cNvGrpSpPr>
                  <p:nvPr/>
                </p:nvGrpSpPr>
                <p:grpSpPr bwMode="auto">
                  <a:xfrm>
                    <a:off x="263" y="1418"/>
                    <a:ext cx="2150" cy="343"/>
                    <a:chOff x="189" y="1446"/>
                    <a:chExt cx="2150" cy="343"/>
                  </a:xfrm>
                </p:grpSpPr>
                <p:sp>
                  <p:nvSpPr>
                    <p:cNvPr id="311345" name="Freeform 49"/>
                    <p:cNvSpPr>
                      <a:spLocks/>
                    </p:cNvSpPr>
                    <p:nvPr/>
                  </p:nvSpPr>
                  <p:spPr bwMode="hidden">
                    <a:xfrm rot="84182" flipH="1">
                      <a:off x="935" y="1466"/>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46" name="Freeform 50"/>
                    <p:cNvSpPr>
                      <a:spLocks/>
                    </p:cNvSpPr>
                    <p:nvPr/>
                  </p:nvSpPr>
                  <p:spPr bwMode="hidden">
                    <a:xfrm rot="84182" flipH="1">
                      <a:off x="189" y="1446"/>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47" name="Group 51"/>
                  <p:cNvGrpSpPr>
                    <a:grpSpLocks/>
                  </p:cNvGrpSpPr>
                  <p:nvPr/>
                </p:nvGrpSpPr>
                <p:grpSpPr bwMode="auto">
                  <a:xfrm>
                    <a:off x="579" y="1066"/>
                    <a:ext cx="1879" cy="427"/>
                    <a:chOff x="505" y="1094"/>
                    <a:chExt cx="1879" cy="427"/>
                  </a:xfrm>
                </p:grpSpPr>
                <p:sp>
                  <p:nvSpPr>
                    <p:cNvPr id="311348" name="Freeform 52"/>
                    <p:cNvSpPr>
                      <a:spLocks/>
                    </p:cNvSpPr>
                    <p:nvPr/>
                  </p:nvSpPr>
                  <p:spPr bwMode="hidden">
                    <a:xfrm rot="802576" flipH="1">
                      <a:off x="1151" y="1306"/>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49" name="Freeform 53"/>
                    <p:cNvSpPr>
                      <a:spLocks/>
                    </p:cNvSpPr>
                    <p:nvPr/>
                  </p:nvSpPr>
                  <p:spPr bwMode="hidden">
                    <a:xfrm rot="802576" flipH="1">
                      <a:off x="505" y="1094"/>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50" name="Group 54"/>
                  <p:cNvGrpSpPr>
                    <a:grpSpLocks/>
                  </p:cNvGrpSpPr>
                  <p:nvPr/>
                </p:nvGrpSpPr>
                <p:grpSpPr bwMode="auto">
                  <a:xfrm>
                    <a:off x="690" y="871"/>
                    <a:ext cx="1850" cy="554"/>
                    <a:chOff x="616" y="899"/>
                    <a:chExt cx="1850" cy="554"/>
                  </a:xfrm>
                </p:grpSpPr>
                <p:sp>
                  <p:nvSpPr>
                    <p:cNvPr id="311351" name="Freeform 55"/>
                    <p:cNvSpPr>
                      <a:spLocks/>
                    </p:cNvSpPr>
                    <p:nvPr/>
                  </p:nvSpPr>
                  <p:spPr bwMode="hidden">
                    <a:xfrm rot="1277471" flipH="1">
                      <a:off x="1233" y="1238"/>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52" name="Freeform 56"/>
                    <p:cNvSpPr>
                      <a:spLocks/>
                    </p:cNvSpPr>
                    <p:nvPr/>
                  </p:nvSpPr>
                  <p:spPr bwMode="hidden">
                    <a:xfrm rot="1277471" flipH="1">
                      <a:off x="616" y="899"/>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53" name="Group 57"/>
                  <p:cNvGrpSpPr>
                    <a:grpSpLocks/>
                  </p:cNvGrpSpPr>
                  <p:nvPr/>
                </p:nvGrpSpPr>
                <p:grpSpPr bwMode="auto">
                  <a:xfrm>
                    <a:off x="911" y="589"/>
                    <a:ext cx="1767" cy="743"/>
                    <a:chOff x="911" y="589"/>
                    <a:chExt cx="1767" cy="743"/>
                  </a:xfrm>
                </p:grpSpPr>
                <p:sp>
                  <p:nvSpPr>
                    <p:cNvPr id="311354" name="Freeform 58"/>
                    <p:cNvSpPr>
                      <a:spLocks/>
                    </p:cNvSpPr>
                    <p:nvPr/>
                  </p:nvSpPr>
                  <p:spPr bwMode="hidden">
                    <a:xfrm rot="2028410" flipH="1">
                      <a:off x="1445" y="1117"/>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55" name="Freeform 59"/>
                    <p:cNvSpPr>
                      <a:spLocks/>
                    </p:cNvSpPr>
                    <p:nvPr/>
                  </p:nvSpPr>
                  <p:spPr bwMode="hidden">
                    <a:xfrm rot="2028410" flipH="1">
                      <a:off x="911" y="589"/>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56" name="Group 60"/>
                  <p:cNvGrpSpPr>
                    <a:grpSpLocks/>
                  </p:cNvGrpSpPr>
                  <p:nvPr/>
                </p:nvGrpSpPr>
                <p:grpSpPr bwMode="auto">
                  <a:xfrm>
                    <a:off x="1120" y="300"/>
                    <a:ext cx="1693" cy="892"/>
                    <a:chOff x="1120" y="300"/>
                    <a:chExt cx="1693" cy="892"/>
                  </a:xfrm>
                </p:grpSpPr>
                <p:sp>
                  <p:nvSpPr>
                    <p:cNvPr id="311357" name="Freeform 61"/>
                    <p:cNvSpPr>
                      <a:spLocks/>
                    </p:cNvSpPr>
                    <p:nvPr/>
                  </p:nvSpPr>
                  <p:spPr bwMode="hidden">
                    <a:xfrm rot="2664424" flipH="1">
                      <a:off x="1562" y="977"/>
                      <a:ext cx="125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58" name="Freeform 62"/>
                    <p:cNvSpPr>
                      <a:spLocks/>
                    </p:cNvSpPr>
                    <p:nvPr/>
                  </p:nvSpPr>
                  <p:spPr bwMode="hidden">
                    <a:xfrm rot="2664424" flipH="1">
                      <a:off x="1120" y="300"/>
                      <a:ext cx="67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59" name="Group 63"/>
                  <p:cNvGrpSpPr>
                    <a:grpSpLocks/>
                  </p:cNvGrpSpPr>
                  <p:nvPr/>
                </p:nvGrpSpPr>
                <p:grpSpPr bwMode="auto">
                  <a:xfrm>
                    <a:off x="1707" y="76"/>
                    <a:ext cx="778" cy="1512"/>
                    <a:chOff x="1633" y="104"/>
                    <a:chExt cx="778" cy="1512"/>
                  </a:xfrm>
                </p:grpSpPr>
                <p:sp>
                  <p:nvSpPr>
                    <p:cNvPr id="311360" name="Freeform 64"/>
                    <p:cNvSpPr>
                      <a:spLocks/>
                    </p:cNvSpPr>
                    <p:nvPr/>
                  </p:nvSpPr>
                  <p:spPr bwMode="hidden">
                    <a:xfrm rot="3473776" flipH="1">
                      <a:off x="1754" y="958"/>
                      <a:ext cx="1100"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61" name="Freeform 65"/>
                    <p:cNvSpPr>
                      <a:spLocks/>
                    </p:cNvSpPr>
                    <p:nvPr/>
                  </p:nvSpPr>
                  <p:spPr bwMode="hidden">
                    <a:xfrm rot="3473776" flipH="1">
                      <a:off x="1506" y="231"/>
                      <a:ext cx="591"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62" name="Group 66"/>
                  <p:cNvGrpSpPr>
                    <a:grpSpLocks/>
                  </p:cNvGrpSpPr>
                  <p:nvPr/>
                </p:nvGrpSpPr>
                <p:grpSpPr bwMode="auto">
                  <a:xfrm>
                    <a:off x="2009" y="0"/>
                    <a:ext cx="634" cy="1534"/>
                    <a:chOff x="1935" y="28"/>
                    <a:chExt cx="634" cy="1534"/>
                  </a:xfrm>
                </p:grpSpPr>
                <p:sp>
                  <p:nvSpPr>
                    <p:cNvPr id="311363" name="Freeform 67"/>
                    <p:cNvSpPr>
                      <a:spLocks/>
                    </p:cNvSpPr>
                    <p:nvPr/>
                  </p:nvSpPr>
                  <p:spPr bwMode="hidden">
                    <a:xfrm rot="4126480" flipH="1">
                      <a:off x="1931" y="924"/>
                      <a:ext cx="106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64" name="Freeform 68"/>
                    <p:cNvSpPr>
                      <a:spLocks/>
                    </p:cNvSpPr>
                    <p:nvPr/>
                  </p:nvSpPr>
                  <p:spPr bwMode="hidden">
                    <a:xfrm rot="4126480" flipH="1">
                      <a:off x="1819" y="144"/>
                      <a:ext cx="570"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65" name="Group 69"/>
                  <p:cNvGrpSpPr>
                    <a:grpSpLocks/>
                  </p:cNvGrpSpPr>
                  <p:nvPr/>
                </p:nvGrpSpPr>
                <p:grpSpPr bwMode="auto">
                  <a:xfrm>
                    <a:off x="2896" y="644"/>
                    <a:ext cx="1845" cy="566"/>
                    <a:chOff x="2822" y="672"/>
                    <a:chExt cx="1845" cy="566"/>
                  </a:xfrm>
                </p:grpSpPr>
                <p:sp>
                  <p:nvSpPr>
                    <p:cNvPr id="311366" name="Freeform 70"/>
                    <p:cNvSpPr>
                      <a:spLocks/>
                    </p:cNvSpPr>
                    <p:nvPr/>
                  </p:nvSpPr>
                  <p:spPr bwMode="hidden">
                    <a:xfrm rot="-1325434">
                      <a:off x="2822" y="1023"/>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67" name="Freeform 71"/>
                    <p:cNvSpPr>
                      <a:spLocks/>
                    </p:cNvSpPr>
                    <p:nvPr/>
                  </p:nvSpPr>
                  <p:spPr bwMode="hidden">
                    <a:xfrm rot="-1325434">
                      <a:off x="4005" y="672"/>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68" name="Group 72"/>
                  <p:cNvGrpSpPr>
                    <a:grpSpLocks/>
                  </p:cNvGrpSpPr>
                  <p:nvPr/>
                </p:nvGrpSpPr>
                <p:grpSpPr bwMode="auto">
                  <a:xfrm>
                    <a:off x="2757" y="417"/>
                    <a:ext cx="1781" cy="717"/>
                    <a:chOff x="2683" y="445"/>
                    <a:chExt cx="1781" cy="717"/>
                  </a:xfrm>
                </p:grpSpPr>
                <p:sp>
                  <p:nvSpPr>
                    <p:cNvPr id="311369" name="Freeform 73"/>
                    <p:cNvSpPr>
                      <a:spLocks/>
                    </p:cNvSpPr>
                    <p:nvPr/>
                  </p:nvSpPr>
                  <p:spPr bwMode="hidden">
                    <a:xfrm rot="-1921064">
                      <a:off x="2683" y="947"/>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70" name="Freeform 74"/>
                    <p:cNvSpPr>
                      <a:spLocks/>
                    </p:cNvSpPr>
                    <p:nvPr/>
                  </p:nvSpPr>
                  <p:spPr bwMode="hidden">
                    <a:xfrm rot="-1921064">
                      <a:off x="3802" y="445"/>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sp>
                <p:nvSpPr>
                  <p:cNvPr id="311371" name="Freeform 75"/>
                  <p:cNvSpPr>
                    <a:spLocks/>
                  </p:cNvSpPr>
                  <p:nvPr/>
                </p:nvSpPr>
                <p:spPr bwMode="hidden">
                  <a:xfrm rot="4578755" flipH="1">
                    <a:off x="2175" y="949"/>
                    <a:ext cx="1027" cy="14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72" name="Freeform 76"/>
                  <p:cNvSpPr>
                    <a:spLocks/>
                  </p:cNvSpPr>
                  <p:nvPr/>
                </p:nvSpPr>
                <p:spPr bwMode="hidden">
                  <a:xfrm rot="4578755" flipH="1">
                    <a:off x="2199" y="196"/>
                    <a:ext cx="552" cy="22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nvGrpSpPr>
                  <p:cNvPr id="311373" name="Group 77"/>
                  <p:cNvGrpSpPr>
                    <a:grpSpLocks/>
                  </p:cNvGrpSpPr>
                  <p:nvPr/>
                </p:nvGrpSpPr>
                <p:grpSpPr bwMode="auto">
                  <a:xfrm>
                    <a:off x="2874" y="13"/>
                    <a:ext cx="640" cy="1520"/>
                    <a:chOff x="2800" y="41"/>
                    <a:chExt cx="640" cy="1520"/>
                  </a:xfrm>
                </p:grpSpPr>
                <p:sp>
                  <p:nvSpPr>
                    <p:cNvPr id="311374" name="Freeform 78"/>
                    <p:cNvSpPr>
                      <a:spLocks/>
                    </p:cNvSpPr>
                    <p:nvPr/>
                  </p:nvSpPr>
                  <p:spPr bwMode="hidden">
                    <a:xfrm rot="-3857755">
                      <a:off x="2361" y="938"/>
                      <a:ext cx="1062" cy="1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75" name="Freeform 79"/>
                    <p:cNvSpPr>
                      <a:spLocks/>
                    </p:cNvSpPr>
                    <p:nvPr/>
                  </p:nvSpPr>
                  <p:spPr bwMode="hidden">
                    <a:xfrm rot="-3857755">
                      <a:off x="3011" y="181"/>
                      <a:ext cx="570" cy="2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76" name="Group 80"/>
                  <p:cNvGrpSpPr>
                    <a:grpSpLocks/>
                  </p:cNvGrpSpPr>
                  <p:nvPr/>
                </p:nvGrpSpPr>
                <p:grpSpPr bwMode="auto">
                  <a:xfrm>
                    <a:off x="3008" y="135"/>
                    <a:ext cx="1017" cy="1464"/>
                    <a:chOff x="2934" y="163"/>
                    <a:chExt cx="1017" cy="1464"/>
                  </a:xfrm>
                </p:grpSpPr>
                <p:sp>
                  <p:nvSpPr>
                    <p:cNvPr id="311377" name="Freeform 81"/>
                    <p:cNvSpPr>
                      <a:spLocks/>
                    </p:cNvSpPr>
                    <p:nvPr/>
                  </p:nvSpPr>
                  <p:spPr bwMode="hidden">
                    <a:xfrm rot="-2777260">
                      <a:off x="2491" y="915"/>
                      <a:ext cx="1155" cy="270"/>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78" name="Freeform 82"/>
                    <p:cNvSpPr>
                      <a:spLocks/>
                    </p:cNvSpPr>
                    <p:nvPr/>
                  </p:nvSpPr>
                  <p:spPr bwMode="hidden">
                    <a:xfrm rot="-2777260">
                      <a:off x="3430" y="261"/>
                      <a:ext cx="620" cy="42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79" name="Group 83"/>
                  <p:cNvGrpSpPr>
                    <a:grpSpLocks/>
                  </p:cNvGrpSpPr>
                  <p:nvPr/>
                </p:nvGrpSpPr>
                <p:grpSpPr bwMode="auto">
                  <a:xfrm>
                    <a:off x="2804" y="4"/>
                    <a:ext cx="243" cy="1448"/>
                    <a:chOff x="2730" y="32"/>
                    <a:chExt cx="243" cy="1448"/>
                  </a:xfrm>
                </p:grpSpPr>
                <p:sp>
                  <p:nvSpPr>
                    <p:cNvPr id="311380" name="Freeform 84"/>
                    <p:cNvSpPr>
                      <a:spLocks/>
                    </p:cNvSpPr>
                    <p:nvPr/>
                  </p:nvSpPr>
                  <p:spPr bwMode="hidden">
                    <a:xfrm rot="-4903748">
                      <a:off x="2296" y="960"/>
                      <a:ext cx="954" cy="8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81" name="Freeform 85"/>
                    <p:cNvSpPr>
                      <a:spLocks/>
                    </p:cNvSpPr>
                    <p:nvPr/>
                  </p:nvSpPr>
                  <p:spPr bwMode="hidden">
                    <a:xfrm rot="-4903748">
                      <a:off x="2650" y="220"/>
                      <a:ext cx="512" cy="13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82" name="Group 86"/>
                  <p:cNvGrpSpPr>
                    <a:grpSpLocks/>
                  </p:cNvGrpSpPr>
                  <p:nvPr/>
                </p:nvGrpSpPr>
                <p:grpSpPr bwMode="auto">
                  <a:xfrm>
                    <a:off x="1017" y="1741"/>
                    <a:ext cx="1085" cy="2450"/>
                    <a:chOff x="943" y="1769"/>
                    <a:chExt cx="1085" cy="2450"/>
                  </a:xfrm>
                </p:grpSpPr>
                <p:sp>
                  <p:nvSpPr>
                    <p:cNvPr id="311383" name="Freeform 87"/>
                    <p:cNvSpPr>
                      <a:spLocks/>
                    </p:cNvSpPr>
                    <p:nvPr/>
                  </p:nvSpPr>
                  <p:spPr bwMode="hidden">
                    <a:xfrm rot="18335692" flipH="1">
                      <a:off x="1010" y="2475"/>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84" name="Freeform 88"/>
                    <p:cNvSpPr>
                      <a:spLocks/>
                    </p:cNvSpPr>
                    <p:nvPr/>
                  </p:nvSpPr>
                  <p:spPr bwMode="hidden">
                    <a:xfrm rot="18335692" flipH="1">
                      <a:off x="725" y="3512"/>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85" name="Group 89"/>
                  <p:cNvGrpSpPr>
                    <a:grpSpLocks/>
                  </p:cNvGrpSpPr>
                  <p:nvPr/>
                </p:nvGrpSpPr>
                <p:grpSpPr bwMode="auto">
                  <a:xfrm>
                    <a:off x="1529" y="1908"/>
                    <a:ext cx="766" cy="2373"/>
                    <a:chOff x="1455" y="1936"/>
                    <a:chExt cx="766" cy="2373"/>
                  </a:xfrm>
                </p:grpSpPr>
                <p:sp>
                  <p:nvSpPr>
                    <p:cNvPr id="311386" name="Freeform 90"/>
                    <p:cNvSpPr>
                      <a:spLocks/>
                    </p:cNvSpPr>
                    <p:nvPr/>
                  </p:nvSpPr>
                  <p:spPr bwMode="hidden">
                    <a:xfrm rot="17542885" flipH="1">
                      <a:off x="1267" y="2578"/>
                      <a:ext cx="159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87" name="Freeform 91"/>
                    <p:cNvSpPr>
                      <a:spLocks/>
                    </p:cNvSpPr>
                    <p:nvPr/>
                  </p:nvSpPr>
                  <p:spPr bwMode="hidden">
                    <a:xfrm rot="17542885" flipH="1">
                      <a:off x="1272" y="3636"/>
                      <a:ext cx="856"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88" name="Group 92"/>
                  <p:cNvGrpSpPr>
                    <a:grpSpLocks/>
                  </p:cNvGrpSpPr>
                  <p:nvPr/>
                </p:nvGrpSpPr>
                <p:grpSpPr bwMode="auto">
                  <a:xfrm rot="88588">
                    <a:off x="2061" y="1962"/>
                    <a:ext cx="459" cy="2329"/>
                    <a:chOff x="1956" y="1990"/>
                    <a:chExt cx="492" cy="2604"/>
                  </a:xfrm>
                </p:grpSpPr>
                <p:sp>
                  <p:nvSpPr>
                    <p:cNvPr id="311389" name="Freeform 93"/>
                    <p:cNvSpPr>
                      <a:spLocks/>
                    </p:cNvSpPr>
                    <p:nvPr/>
                  </p:nvSpPr>
                  <p:spPr bwMode="hidden">
                    <a:xfrm rot="16782062" flipH="1">
                      <a:off x="1442" y="2695"/>
                      <a:ext cx="1711" cy="301"/>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90" name="Freeform 94"/>
                    <p:cNvSpPr>
                      <a:spLocks/>
                    </p:cNvSpPr>
                    <p:nvPr/>
                  </p:nvSpPr>
                  <p:spPr bwMode="hidden">
                    <a:xfrm rot="16782062" flipH="1">
                      <a:off x="1734" y="3898"/>
                      <a:ext cx="918" cy="47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91" name="Group 95"/>
                  <p:cNvGrpSpPr>
                    <a:grpSpLocks/>
                  </p:cNvGrpSpPr>
                  <p:nvPr/>
                </p:nvGrpSpPr>
                <p:grpSpPr bwMode="auto">
                  <a:xfrm>
                    <a:off x="3408" y="1689"/>
                    <a:ext cx="1125" cy="2426"/>
                    <a:chOff x="3334" y="1717"/>
                    <a:chExt cx="1125" cy="2426"/>
                  </a:xfrm>
                </p:grpSpPr>
                <p:sp>
                  <p:nvSpPr>
                    <p:cNvPr id="311392" name="Freeform 96"/>
                    <p:cNvSpPr>
                      <a:spLocks/>
                    </p:cNvSpPr>
                    <p:nvPr/>
                  </p:nvSpPr>
                  <p:spPr bwMode="hidden">
                    <a:xfrm rot="3144576">
                      <a:off x="2628" y="2423"/>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93" name="Freeform 97"/>
                    <p:cNvSpPr>
                      <a:spLocks/>
                    </p:cNvSpPr>
                    <p:nvPr/>
                  </p:nvSpPr>
                  <p:spPr bwMode="hidden">
                    <a:xfrm rot="3144576">
                      <a:off x="3751" y="3436"/>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94" name="Group 98"/>
                  <p:cNvGrpSpPr>
                    <a:grpSpLocks/>
                  </p:cNvGrpSpPr>
                  <p:nvPr/>
                </p:nvGrpSpPr>
                <p:grpSpPr bwMode="auto">
                  <a:xfrm>
                    <a:off x="3255" y="1838"/>
                    <a:ext cx="883" cy="2426"/>
                    <a:chOff x="3181" y="1866"/>
                    <a:chExt cx="883" cy="2426"/>
                  </a:xfrm>
                </p:grpSpPr>
                <p:sp>
                  <p:nvSpPr>
                    <p:cNvPr id="311395" name="Freeform 99"/>
                    <p:cNvSpPr>
                      <a:spLocks/>
                    </p:cNvSpPr>
                    <p:nvPr/>
                  </p:nvSpPr>
                  <p:spPr bwMode="hidden">
                    <a:xfrm rot="3745735">
                      <a:off x="2506" y="2541"/>
                      <a:ext cx="1650" cy="29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96" name="Freeform 100"/>
                    <p:cNvSpPr>
                      <a:spLocks/>
                    </p:cNvSpPr>
                    <p:nvPr/>
                  </p:nvSpPr>
                  <p:spPr bwMode="hidden">
                    <a:xfrm rot="3745735">
                      <a:off x="3387" y="3615"/>
                      <a:ext cx="885" cy="46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397" name="Group 101"/>
                  <p:cNvGrpSpPr>
                    <a:grpSpLocks/>
                  </p:cNvGrpSpPr>
                  <p:nvPr/>
                </p:nvGrpSpPr>
                <p:grpSpPr bwMode="auto">
                  <a:xfrm>
                    <a:off x="3080" y="1955"/>
                    <a:ext cx="619" cy="2386"/>
                    <a:chOff x="3006" y="1983"/>
                    <a:chExt cx="619" cy="2386"/>
                  </a:xfrm>
                </p:grpSpPr>
                <p:sp>
                  <p:nvSpPr>
                    <p:cNvPr id="311398" name="Freeform 102"/>
                    <p:cNvSpPr>
                      <a:spLocks/>
                    </p:cNvSpPr>
                    <p:nvPr/>
                  </p:nvSpPr>
                  <p:spPr bwMode="hidden">
                    <a:xfrm rot="4286818">
                      <a:off x="2328" y="2661"/>
                      <a:ext cx="160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399" name="Freeform 103"/>
                    <p:cNvSpPr>
                      <a:spLocks/>
                    </p:cNvSpPr>
                    <p:nvPr/>
                  </p:nvSpPr>
                  <p:spPr bwMode="hidden">
                    <a:xfrm rot="4286818">
                      <a:off x="3002" y="3747"/>
                      <a:ext cx="859"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400" name="Group 104"/>
                  <p:cNvGrpSpPr>
                    <a:grpSpLocks/>
                  </p:cNvGrpSpPr>
                  <p:nvPr/>
                </p:nvGrpSpPr>
                <p:grpSpPr bwMode="auto">
                  <a:xfrm>
                    <a:off x="2893" y="2073"/>
                    <a:ext cx="405" cy="2219"/>
                    <a:chOff x="2819" y="2101"/>
                    <a:chExt cx="405" cy="2219"/>
                  </a:xfrm>
                </p:grpSpPr>
                <p:sp>
                  <p:nvSpPr>
                    <p:cNvPr id="311401" name="Freeform 105"/>
                    <p:cNvSpPr>
                      <a:spLocks/>
                    </p:cNvSpPr>
                    <p:nvPr/>
                  </p:nvSpPr>
                  <p:spPr bwMode="hidden">
                    <a:xfrm rot="4898956">
                      <a:off x="2206" y="2714"/>
                      <a:ext cx="147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02" name="Freeform 106"/>
                    <p:cNvSpPr>
                      <a:spLocks/>
                    </p:cNvSpPr>
                    <p:nvPr/>
                  </p:nvSpPr>
                  <p:spPr bwMode="hidden">
                    <a:xfrm rot="4898956">
                      <a:off x="2636" y="3732"/>
                      <a:ext cx="790"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1403" name="Group 107"/>
                  <p:cNvGrpSpPr>
                    <a:grpSpLocks/>
                  </p:cNvGrpSpPr>
                  <p:nvPr/>
                </p:nvGrpSpPr>
                <p:grpSpPr bwMode="auto">
                  <a:xfrm>
                    <a:off x="2372" y="2107"/>
                    <a:ext cx="426" cy="2185"/>
                    <a:chOff x="2287" y="2135"/>
                    <a:chExt cx="426" cy="2185"/>
                  </a:xfrm>
                </p:grpSpPr>
                <p:sp>
                  <p:nvSpPr>
                    <p:cNvPr id="311404" name="Freeform 108"/>
                    <p:cNvSpPr>
                      <a:spLocks/>
                    </p:cNvSpPr>
                    <p:nvPr/>
                  </p:nvSpPr>
                  <p:spPr bwMode="hidden">
                    <a:xfrm rot="5755659">
                      <a:off x="1900" y="2760"/>
                      <a:ext cx="1437" cy="188"/>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05" name="Freeform 109"/>
                    <p:cNvSpPr>
                      <a:spLocks/>
                    </p:cNvSpPr>
                    <p:nvPr/>
                  </p:nvSpPr>
                  <p:spPr bwMode="hidden">
                    <a:xfrm rot="5755659">
                      <a:off x="2049" y="3787"/>
                      <a:ext cx="771" cy="29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grpSp>
          <p:grpSp>
            <p:nvGrpSpPr>
              <p:cNvPr id="311406" name="Group 110"/>
              <p:cNvGrpSpPr>
                <a:grpSpLocks/>
              </p:cNvGrpSpPr>
              <p:nvPr/>
            </p:nvGrpSpPr>
            <p:grpSpPr bwMode="auto">
              <a:xfrm>
                <a:off x="74" y="313"/>
                <a:ext cx="5459" cy="3667"/>
                <a:chOff x="74" y="313"/>
                <a:chExt cx="5459" cy="3667"/>
              </a:xfrm>
            </p:grpSpPr>
            <p:grpSp>
              <p:nvGrpSpPr>
                <p:cNvPr id="311407" name="Group 111"/>
                <p:cNvGrpSpPr>
                  <a:grpSpLocks/>
                </p:cNvGrpSpPr>
                <p:nvPr/>
              </p:nvGrpSpPr>
              <p:grpSpPr bwMode="auto">
                <a:xfrm>
                  <a:off x="74" y="313"/>
                  <a:ext cx="5459" cy="3667"/>
                  <a:chOff x="74" y="313"/>
                  <a:chExt cx="5459" cy="3667"/>
                </a:xfrm>
              </p:grpSpPr>
              <p:sp>
                <p:nvSpPr>
                  <p:cNvPr id="311408"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600"/>
                          <a:pt x="17826" y="21600"/>
                        </a:cubicBezTo>
                        <a:cubicBezTo>
                          <a:pt x="10696" y="21600"/>
                          <a:pt x="4025" y="18081"/>
                          <a:pt x="-1" y="12197"/>
                        </a:cubicBezTo>
                      </a:path>
                      <a:path w="36729" h="21600" stroke="0" extrusionOk="0">
                        <a:moveTo>
                          <a:pt x="36729" y="10451"/>
                        </a:moveTo>
                        <a:cubicBezTo>
                          <a:pt x="32926" y="17330"/>
                          <a:pt x="25686" y="21600"/>
                          <a:pt x="17826" y="21600"/>
                        </a:cubicBezTo>
                        <a:cubicBezTo>
                          <a:pt x="10696" y="21600"/>
                          <a:pt x="4025" y="18081"/>
                          <a:pt x="-1" y="12197"/>
                        </a:cubicBezTo>
                        <a:lnTo>
                          <a:pt x="17826" y="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09"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0"/>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0"/>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0"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1"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0"/>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0"/>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2"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0"/>
                          <a:pt x="18231" y="0"/>
                        </a:cubicBezTo>
                        <a:cubicBezTo>
                          <a:pt x="23204" y="0"/>
                          <a:pt x="28026" y="1716"/>
                          <a:pt x="31881" y="4859"/>
                        </a:cubicBezTo>
                      </a:path>
                      <a:path w="31881" h="21600" stroke="0" extrusionOk="0">
                        <a:moveTo>
                          <a:pt x="-1" y="10015"/>
                        </a:moveTo>
                        <a:cubicBezTo>
                          <a:pt x="3963" y="3778"/>
                          <a:pt x="10840" y="0"/>
                          <a:pt x="18231" y="0"/>
                        </a:cubicBezTo>
                        <a:cubicBezTo>
                          <a:pt x="23204" y="0"/>
                          <a:pt x="28026" y="1716"/>
                          <a:pt x="31881" y="4859"/>
                        </a:cubicBezTo>
                        <a:lnTo>
                          <a:pt x="18231"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3"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0"/>
                          <a:pt x="13212" y="0"/>
                        </a:cubicBezTo>
                        <a:cubicBezTo>
                          <a:pt x="20409" y="0"/>
                          <a:pt x="27134" y="3585"/>
                          <a:pt x="31145" y="9561"/>
                        </a:cubicBezTo>
                      </a:path>
                      <a:path w="31146" h="21600" stroke="0" extrusionOk="0">
                        <a:moveTo>
                          <a:pt x="-1" y="4511"/>
                        </a:moveTo>
                        <a:cubicBezTo>
                          <a:pt x="3783" y="1586"/>
                          <a:pt x="8429" y="0"/>
                          <a:pt x="13212" y="0"/>
                        </a:cubicBezTo>
                        <a:cubicBezTo>
                          <a:pt x="20409" y="0"/>
                          <a:pt x="27134" y="3585"/>
                          <a:pt x="31145" y="9561"/>
                        </a:cubicBezTo>
                        <a:lnTo>
                          <a:pt x="13212" y="21600"/>
                        </a:lnTo>
                        <a:close/>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4" name="Freeform 118"/>
                  <p:cNvSpPr>
                    <a:spLocks/>
                  </p:cNvSpPr>
                  <p:nvPr/>
                </p:nvSpPr>
                <p:spPr bwMode="hidden">
                  <a:xfrm flipH="1">
                    <a:off x="1800" y="438"/>
                    <a:ext cx="418"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sp>
              <p:nvSpPr>
                <p:cNvPr id="311415" name="Freeform 119"/>
                <p:cNvSpPr>
                  <a:spLocks/>
                </p:cNvSpPr>
                <p:nvPr/>
              </p:nvSpPr>
              <p:spPr bwMode="hidden">
                <a:xfrm rot="20253369">
                  <a:off x="3280" y="1529"/>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grpSp>
          <p:nvGrpSpPr>
            <p:cNvPr id="311416" name="Group 120"/>
            <p:cNvGrpSpPr>
              <a:grpSpLocks/>
            </p:cNvGrpSpPr>
            <p:nvPr/>
          </p:nvGrpSpPr>
          <p:grpSpPr bwMode="auto">
            <a:xfrm>
              <a:off x="1476" y="449"/>
              <a:ext cx="4038" cy="2966"/>
              <a:chOff x="210" y="337"/>
              <a:chExt cx="5198" cy="3818"/>
            </a:xfrm>
          </p:grpSpPr>
          <p:sp>
            <p:nvSpPr>
              <p:cNvPr id="311417" name="Freeform 121"/>
              <p:cNvSpPr>
                <a:spLocks/>
              </p:cNvSpPr>
              <p:nvPr/>
            </p:nvSpPr>
            <p:spPr bwMode="hidden">
              <a:xfrm flipH="1">
                <a:off x="1934" y="2382"/>
                <a:ext cx="485" cy="147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8"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19"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0"/>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0"/>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0"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0"/>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0"/>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1"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2"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3" name="Freeform 127"/>
              <p:cNvSpPr>
                <a:spLocks/>
              </p:cNvSpPr>
              <p:nvPr/>
            </p:nvSpPr>
            <p:spPr bwMode="hidden">
              <a:xfrm>
                <a:off x="3301" y="2635"/>
                <a:ext cx="485" cy="147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4" name="Freeform 128"/>
              <p:cNvSpPr>
                <a:spLocks/>
              </p:cNvSpPr>
              <p:nvPr/>
            </p:nvSpPr>
            <p:spPr bwMode="hidden">
              <a:xfrm rot="19660755" flipV="1">
                <a:off x="2546" y="2150"/>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5" name="Freeform 129"/>
              <p:cNvSpPr>
                <a:spLocks/>
              </p:cNvSpPr>
              <p:nvPr/>
            </p:nvSpPr>
            <p:spPr bwMode="hidden">
              <a:xfrm flipH="1">
                <a:off x="489" y="2504"/>
                <a:ext cx="1085"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6" name="Freeform 130"/>
              <p:cNvSpPr>
                <a:spLocks/>
              </p:cNvSpPr>
              <p:nvPr/>
            </p:nvSpPr>
            <p:spPr bwMode="hidden">
              <a:xfrm flipH="1">
                <a:off x="1000" y="893"/>
                <a:ext cx="696" cy="152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7" name="Freeform 131"/>
              <p:cNvSpPr>
                <a:spLocks/>
              </p:cNvSpPr>
              <p:nvPr/>
            </p:nvSpPr>
            <p:spPr bwMode="hidden">
              <a:xfrm>
                <a:off x="4401" y="2280"/>
                <a:ext cx="1007" cy="1601"/>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8" name="Freeform 132"/>
              <p:cNvSpPr>
                <a:spLocks/>
              </p:cNvSpPr>
              <p:nvPr/>
            </p:nvSpPr>
            <p:spPr bwMode="hidden">
              <a:xfrm>
                <a:off x="3878" y="1470"/>
                <a:ext cx="1518" cy="106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29" name="Freeform 133"/>
              <p:cNvSpPr>
                <a:spLocks/>
              </p:cNvSpPr>
              <p:nvPr/>
            </p:nvSpPr>
            <p:spPr bwMode="hidden">
              <a:xfrm>
                <a:off x="3934" y="337"/>
                <a:ext cx="663" cy="1434"/>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1430" name="Freeform 134"/>
              <p:cNvSpPr>
                <a:spLocks/>
              </p:cNvSpPr>
              <p:nvPr/>
            </p:nvSpPr>
            <p:spPr bwMode="hidden">
              <a:xfrm rot="1346631" flipH="1">
                <a:off x="1702" y="1506"/>
                <a:ext cx="442" cy="83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sp>
        <p:nvSpPr>
          <p:cNvPr id="311431" name="Rectangle 135"/>
          <p:cNvSpPr>
            <a:spLocks noGrp="1" noChangeArrowheads="1"/>
          </p:cNvSpPr>
          <p:nvPr>
            <p:ph type="ctrTitle" sz="quarter"/>
          </p:nvPr>
        </p:nvSpPr>
        <p:spPr>
          <a:xfrm>
            <a:off x="1597938" y="4019870"/>
            <a:ext cx="18109962" cy="3579811"/>
          </a:xfrm>
        </p:spPr>
        <p:txBody>
          <a:bodyPr/>
          <a:lstStyle>
            <a:lvl1pPr>
              <a:defRPr/>
            </a:lvl1pPr>
          </a:lstStyle>
          <a:p>
            <a:pPr lvl="0"/>
            <a:r>
              <a:rPr lang="ar-SA" noProof="0" smtClean="0"/>
              <a:t>انقر لتحرير نمط العنوان الرئيسي</a:t>
            </a:r>
          </a:p>
        </p:txBody>
      </p:sp>
      <p:sp>
        <p:nvSpPr>
          <p:cNvPr id="311432" name="Rectangle 136"/>
          <p:cNvSpPr>
            <a:spLocks noGrp="1" noChangeArrowheads="1"/>
          </p:cNvSpPr>
          <p:nvPr>
            <p:ph type="subTitle" sz="quarter" idx="1"/>
          </p:nvPr>
        </p:nvSpPr>
        <p:spPr>
          <a:xfrm>
            <a:off x="3195876" y="8549640"/>
            <a:ext cx="14914087" cy="3855720"/>
          </a:xfrm>
        </p:spPr>
        <p:txBody>
          <a:bodyPr/>
          <a:lstStyle>
            <a:lvl1pPr marL="0" indent="0" algn="ctr">
              <a:buFontTx/>
              <a:buNone/>
              <a:defRPr/>
            </a:lvl1pPr>
          </a:lstStyle>
          <a:p>
            <a:pPr lvl="0"/>
            <a:r>
              <a:rPr lang="ar-SA" noProof="0" smtClean="0"/>
              <a:t>انقر لتحرير نمط العنوان الثانوي الرئيسي</a:t>
            </a:r>
          </a:p>
        </p:txBody>
      </p:sp>
      <p:sp>
        <p:nvSpPr>
          <p:cNvPr id="311433" name="Rectangle 137"/>
          <p:cNvSpPr>
            <a:spLocks noGrp="1" noChangeArrowheads="1"/>
          </p:cNvSpPr>
          <p:nvPr>
            <p:ph type="dt" sz="quarter" idx="2"/>
          </p:nvPr>
        </p:nvSpPr>
        <p:spPr/>
        <p:txBody>
          <a:bodyPr/>
          <a:lstStyle>
            <a:lvl1pPr>
              <a:defRPr/>
            </a:lvl1pPr>
          </a:lstStyle>
          <a:p>
            <a:endParaRPr lang="en-US">
              <a:solidFill>
                <a:srgbClr val="CCFFFF"/>
              </a:solidFill>
            </a:endParaRPr>
          </a:p>
        </p:txBody>
      </p:sp>
      <p:sp>
        <p:nvSpPr>
          <p:cNvPr id="311434" name="Rectangle 138"/>
          <p:cNvSpPr>
            <a:spLocks noGrp="1" noChangeArrowheads="1"/>
          </p:cNvSpPr>
          <p:nvPr>
            <p:ph type="ftr" sz="quarter" idx="3"/>
          </p:nvPr>
        </p:nvSpPr>
        <p:spPr/>
        <p:txBody>
          <a:bodyPr/>
          <a:lstStyle>
            <a:lvl1pPr>
              <a:defRPr/>
            </a:lvl1pPr>
          </a:lstStyle>
          <a:p>
            <a:endParaRPr lang="fr-FR">
              <a:solidFill>
                <a:srgbClr val="CCFFFF"/>
              </a:solidFill>
            </a:endParaRPr>
          </a:p>
        </p:txBody>
      </p:sp>
      <p:sp>
        <p:nvSpPr>
          <p:cNvPr id="311435" name="Rectangle 139"/>
          <p:cNvSpPr>
            <a:spLocks noGrp="1" noChangeArrowheads="1"/>
          </p:cNvSpPr>
          <p:nvPr>
            <p:ph type="sldNum" sz="quarter" idx="4"/>
          </p:nvPr>
        </p:nvSpPr>
        <p:spPr/>
        <p:txBody>
          <a:bodyPr/>
          <a:lstStyle>
            <a:lvl1pPr>
              <a:defRPr/>
            </a:lvl1pPr>
          </a:lstStyle>
          <a:p>
            <a:fld id="{612B7431-930D-4914-9E6A-D47FDB501994}"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1049673751"/>
      </p:ext>
    </p:extLst>
  </p:cSld>
  <p:clrMapOvr>
    <a:masterClrMapping/>
  </p:clrMapOvr>
  <p:transition>
    <p:cover dir="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solidFill>
                <a:srgbClr val="CCFFFF"/>
              </a:solidFill>
            </a:endParaRPr>
          </a:p>
        </p:txBody>
      </p:sp>
      <p:sp>
        <p:nvSpPr>
          <p:cNvPr id="5" name="Footer Placeholder 4"/>
          <p:cNvSpPr>
            <a:spLocks noGrp="1"/>
          </p:cNvSpPr>
          <p:nvPr>
            <p:ph type="ftr" sz="quarter" idx="11"/>
          </p:nvPr>
        </p:nvSpPr>
        <p:spPr/>
        <p:txBody>
          <a:bodyPr/>
          <a:lstStyle>
            <a:lvl1pPr>
              <a:defRPr/>
            </a:lvl1pPr>
          </a:lstStyle>
          <a:p>
            <a:endParaRPr lang="fr-FR">
              <a:solidFill>
                <a:srgbClr val="CCFFFF"/>
              </a:solidFill>
            </a:endParaRPr>
          </a:p>
        </p:txBody>
      </p:sp>
      <p:sp>
        <p:nvSpPr>
          <p:cNvPr id="6" name="Slide Number Placeholder 5"/>
          <p:cNvSpPr>
            <a:spLocks noGrp="1"/>
          </p:cNvSpPr>
          <p:nvPr>
            <p:ph type="sldNum" sz="quarter" idx="12"/>
          </p:nvPr>
        </p:nvSpPr>
        <p:spPr/>
        <p:txBody>
          <a:bodyPr/>
          <a:lstStyle>
            <a:lvl1pPr>
              <a:defRPr/>
            </a:lvl1pPr>
          </a:lstStyle>
          <a:p>
            <a:fld id="{A21B6EC9-E7A5-4D7A-BBDF-38D8468EA9BA}"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3777449330"/>
      </p:ext>
    </p:extLst>
  </p:cSld>
  <p:clrMapOvr>
    <a:masterClrMapping/>
  </p:clrMapOvr>
  <p:transition>
    <p:cover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3681" y="3761425"/>
            <a:ext cx="18376285" cy="6276021"/>
          </a:xfrm>
        </p:spPr>
        <p:txBody>
          <a:bodyPr anchor="b"/>
          <a:lstStyle>
            <a:lvl1pPr>
              <a:defRPr sz="13200"/>
            </a:lvl1pPr>
          </a:lstStyle>
          <a:p>
            <a:r>
              <a:rPr lang="en-US" smtClean="0"/>
              <a:t>Click to edit Master title style</a:t>
            </a:r>
            <a:endParaRPr lang="fr-FR"/>
          </a:p>
        </p:txBody>
      </p:sp>
      <p:sp>
        <p:nvSpPr>
          <p:cNvPr id="3" name="Text Placeholder 2"/>
          <p:cNvSpPr>
            <a:spLocks noGrp="1"/>
          </p:cNvSpPr>
          <p:nvPr>
            <p:ph type="body" idx="1"/>
          </p:nvPr>
        </p:nvSpPr>
        <p:spPr>
          <a:xfrm>
            <a:off x="1453681" y="10096820"/>
            <a:ext cx="18376285" cy="3300411"/>
          </a:xfrm>
        </p:spPr>
        <p:txBody>
          <a:bodyPr/>
          <a:lstStyle>
            <a:lvl1pPr marL="0" indent="0">
              <a:buNone/>
              <a:defRPr sz="5280"/>
            </a:lvl1pPr>
            <a:lvl2pPr marL="1005840" indent="0">
              <a:buNone/>
              <a:defRPr sz="4400"/>
            </a:lvl2pPr>
            <a:lvl3pPr marL="2011680" indent="0">
              <a:buNone/>
              <a:defRPr sz="3960"/>
            </a:lvl3pPr>
            <a:lvl4pPr marL="3017520" indent="0">
              <a:buNone/>
              <a:defRPr sz="3520"/>
            </a:lvl4pPr>
            <a:lvl5pPr marL="4023360" indent="0">
              <a:buNone/>
              <a:defRPr sz="3520"/>
            </a:lvl5pPr>
            <a:lvl6pPr marL="5029200" indent="0">
              <a:buNone/>
              <a:defRPr sz="3520"/>
            </a:lvl6pPr>
            <a:lvl7pPr marL="6035040" indent="0">
              <a:buNone/>
              <a:defRPr sz="3520"/>
            </a:lvl7pPr>
            <a:lvl8pPr marL="7040880" indent="0">
              <a:buNone/>
              <a:defRPr sz="3520"/>
            </a:lvl8pPr>
            <a:lvl9pPr marL="8046720" indent="0">
              <a:buNone/>
              <a:defRPr sz="352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CCFFFF"/>
              </a:solidFill>
            </a:endParaRPr>
          </a:p>
        </p:txBody>
      </p:sp>
      <p:sp>
        <p:nvSpPr>
          <p:cNvPr id="5" name="Footer Placeholder 4"/>
          <p:cNvSpPr>
            <a:spLocks noGrp="1"/>
          </p:cNvSpPr>
          <p:nvPr>
            <p:ph type="ftr" sz="quarter" idx="11"/>
          </p:nvPr>
        </p:nvSpPr>
        <p:spPr/>
        <p:txBody>
          <a:bodyPr/>
          <a:lstStyle>
            <a:lvl1pPr>
              <a:defRPr/>
            </a:lvl1pPr>
          </a:lstStyle>
          <a:p>
            <a:endParaRPr lang="fr-FR">
              <a:solidFill>
                <a:srgbClr val="CCFFFF"/>
              </a:solidFill>
            </a:endParaRPr>
          </a:p>
        </p:txBody>
      </p:sp>
      <p:sp>
        <p:nvSpPr>
          <p:cNvPr id="6" name="Slide Number Placeholder 5"/>
          <p:cNvSpPr>
            <a:spLocks noGrp="1"/>
          </p:cNvSpPr>
          <p:nvPr>
            <p:ph type="sldNum" sz="quarter" idx="12"/>
          </p:nvPr>
        </p:nvSpPr>
        <p:spPr/>
        <p:txBody>
          <a:bodyPr/>
          <a:lstStyle>
            <a:lvl1pPr>
              <a:defRPr/>
            </a:lvl1pPr>
          </a:lstStyle>
          <a:p>
            <a:fld id="{2A589990-935E-46E9-9A6A-6CB86969CE81}"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645491420"/>
      </p:ext>
    </p:extLst>
  </p:cSld>
  <p:clrMapOvr>
    <a:masterClrMapping/>
  </p:clrMapOvr>
  <p:transition>
    <p:cover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1597938" y="4358640"/>
            <a:ext cx="8877433" cy="9052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10830467" y="4358640"/>
            <a:ext cx="8877433" cy="9052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lvl1pPr>
              <a:defRPr/>
            </a:lvl1pPr>
          </a:lstStyle>
          <a:p>
            <a:endParaRPr lang="en-US">
              <a:solidFill>
                <a:srgbClr val="CCFFFF"/>
              </a:solidFill>
            </a:endParaRPr>
          </a:p>
        </p:txBody>
      </p:sp>
      <p:sp>
        <p:nvSpPr>
          <p:cNvPr id="6" name="Footer Placeholder 5"/>
          <p:cNvSpPr>
            <a:spLocks noGrp="1"/>
          </p:cNvSpPr>
          <p:nvPr>
            <p:ph type="ftr" sz="quarter" idx="11"/>
          </p:nvPr>
        </p:nvSpPr>
        <p:spPr/>
        <p:txBody>
          <a:bodyPr/>
          <a:lstStyle>
            <a:lvl1pPr>
              <a:defRPr/>
            </a:lvl1pPr>
          </a:lstStyle>
          <a:p>
            <a:endParaRPr lang="fr-FR">
              <a:solidFill>
                <a:srgbClr val="CCFFFF"/>
              </a:solidFill>
            </a:endParaRPr>
          </a:p>
        </p:txBody>
      </p:sp>
      <p:sp>
        <p:nvSpPr>
          <p:cNvPr id="7" name="Slide Number Placeholder 6"/>
          <p:cNvSpPr>
            <a:spLocks noGrp="1"/>
          </p:cNvSpPr>
          <p:nvPr>
            <p:ph type="sldNum" sz="quarter" idx="12"/>
          </p:nvPr>
        </p:nvSpPr>
        <p:spPr/>
        <p:txBody>
          <a:bodyPr/>
          <a:lstStyle>
            <a:lvl1pPr>
              <a:defRPr/>
            </a:lvl1pPr>
          </a:lstStyle>
          <a:p>
            <a:fld id="{85BC388E-F9F2-4CB2-95EB-869E17B6281E}"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2043228266"/>
      </p:ext>
    </p:extLst>
  </p:cSld>
  <p:clrMapOvr>
    <a:masterClrMapping/>
  </p:clrMapOvr>
  <p:transition>
    <p:cover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8477" y="803276"/>
            <a:ext cx="18376285" cy="2916239"/>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1468477" y="3698559"/>
            <a:ext cx="9014292" cy="1812606"/>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4" name="Content Placeholder 3"/>
          <p:cNvSpPr>
            <a:spLocks noGrp="1"/>
          </p:cNvSpPr>
          <p:nvPr>
            <p:ph sz="half" idx="2"/>
          </p:nvPr>
        </p:nvSpPr>
        <p:spPr>
          <a:xfrm>
            <a:off x="1468477" y="5511165"/>
            <a:ext cx="9014292" cy="81060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10786081" y="3698559"/>
            <a:ext cx="9058681" cy="1812606"/>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6" name="Content Placeholder 5"/>
          <p:cNvSpPr>
            <a:spLocks noGrp="1"/>
          </p:cNvSpPr>
          <p:nvPr>
            <p:ph sz="quarter" idx="4"/>
          </p:nvPr>
        </p:nvSpPr>
        <p:spPr>
          <a:xfrm>
            <a:off x="10786081" y="5511165"/>
            <a:ext cx="9058681" cy="81060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lvl1pPr>
              <a:defRPr/>
            </a:lvl1pPr>
          </a:lstStyle>
          <a:p>
            <a:endParaRPr lang="en-US">
              <a:solidFill>
                <a:srgbClr val="CCFFFF"/>
              </a:solidFill>
            </a:endParaRPr>
          </a:p>
        </p:txBody>
      </p:sp>
      <p:sp>
        <p:nvSpPr>
          <p:cNvPr id="8" name="Footer Placeholder 7"/>
          <p:cNvSpPr>
            <a:spLocks noGrp="1"/>
          </p:cNvSpPr>
          <p:nvPr>
            <p:ph type="ftr" sz="quarter" idx="11"/>
          </p:nvPr>
        </p:nvSpPr>
        <p:spPr/>
        <p:txBody>
          <a:bodyPr/>
          <a:lstStyle>
            <a:lvl1pPr>
              <a:defRPr/>
            </a:lvl1pPr>
          </a:lstStyle>
          <a:p>
            <a:endParaRPr lang="fr-FR">
              <a:solidFill>
                <a:srgbClr val="CCFFFF"/>
              </a:solidFill>
            </a:endParaRPr>
          </a:p>
        </p:txBody>
      </p:sp>
      <p:sp>
        <p:nvSpPr>
          <p:cNvPr id="9" name="Slide Number Placeholder 8"/>
          <p:cNvSpPr>
            <a:spLocks noGrp="1"/>
          </p:cNvSpPr>
          <p:nvPr>
            <p:ph type="sldNum" sz="quarter" idx="12"/>
          </p:nvPr>
        </p:nvSpPr>
        <p:spPr/>
        <p:txBody>
          <a:bodyPr/>
          <a:lstStyle>
            <a:lvl1pPr>
              <a:defRPr/>
            </a:lvl1pPr>
          </a:lstStyle>
          <a:p>
            <a:fld id="{26EB0341-32F0-4A29-8BAA-B02B9A0BB299}"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3156004441"/>
      </p:ext>
    </p:extLst>
  </p:cSld>
  <p:clrMapOvr>
    <a:masterClrMapping/>
  </p:clrMapOvr>
  <p:transition>
    <p:cover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lvl1pPr>
              <a:defRPr/>
            </a:lvl1pPr>
          </a:lstStyle>
          <a:p>
            <a:endParaRPr lang="en-US">
              <a:solidFill>
                <a:srgbClr val="CCFFFF"/>
              </a:solidFill>
            </a:endParaRPr>
          </a:p>
        </p:txBody>
      </p:sp>
      <p:sp>
        <p:nvSpPr>
          <p:cNvPr id="4" name="Footer Placeholder 3"/>
          <p:cNvSpPr>
            <a:spLocks noGrp="1"/>
          </p:cNvSpPr>
          <p:nvPr>
            <p:ph type="ftr" sz="quarter" idx="11"/>
          </p:nvPr>
        </p:nvSpPr>
        <p:spPr/>
        <p:txBody>
          <a:bodyPr/>
          <a:lstStyle>
            <a:lvl1pPr>
              <a:defRPr/>
            </a:lvl1pPr>
          </a:lstStyle>
          <a:p>
            <a:endParaRPr lang="fr-FR">
              <a:solidFill>
                <a:srgbClr val="CCFFFF"/>
              </a:solidFill>
            </a:endParaRPr>
          </a:p>
        </p:txBody>
      </p:sp>
      <p:sp>
        <p:nvSpPr>
          <p:cNvPr id="5" name="Slide Number Placeholder 4"/>
          <p:cNvSpPr>
            <a:spLocks noGrp="1"/>
          </p:cNvSpPr>
          <p:nvPr>
            <p:ph type="sldNum" sz="quarter" idx="12"/>
          </p:nvPr>
        </p:nvSpPr>
        <p:spPr/>
        <p:txBody>
          <a:bodyPr/>
          <a:lstStyle>
            <a:lvl1pPr>
              <a:defRPr/>
            </a:lvl1pPr>
          </a:lstStyle>
          <a:p>
            <a:fld id="{7647ECBA-7040-4DE3-9D8A-110943B81C23}"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1078761648"/>
      </p:ext>
    </p:extLst>
  </p:cSld>
  <p:clrMapOvr>
    <a:masterClrMapping/>
  </p:clrMapOvr>
  <p:transition>
    <p:cover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CCFFFF"/>
              </a:solidFill>
            </a:endParaRPr>
          </a:p>
        </p:txBody>
      </p:sp>
      <p:sp>
        <p:nvSpPr>
          <p:cNvPr id="3" name="Footer Placeholder 2"/>
          <p:cNvSpPr>
            <a:spLocks noGrp="1"/>
          </p:cNvSpPr>
          <p:nvPr>
            <p:ph type="ftr" sz="quarter" idx="11"/>
          </p:nvPr>
        </p:nvSpPr>
        <p:spPr/>
        <p:txBody>
          <a:bodyPr/>
          <a:lstStyle>
            <a:lvl1pPr>
              <a:defRPr/>
            </a:lvl1pPr>
          </a:lstStyle>
          <a:p>
            <a:endParaRPr lang="fr-FR">
              <a:solidFill>
                <a:srgbClr val="CCFFFF"/>
              </a:solidFill>
            </a:endParaRPr>
          </a:p>
        </p:txBody>
      </p:sp>
      <p:sp>
        <p:nvSpPr>
          <p:cNvPr id="4" name="Slide Number Placeholder 3"/>
          <p:cNvSpPr>
            <a:spLocks noGrp="1"/>
          </p:cNvSpPr>
          <p:nvPr>
            <p:ph type="sldNum" sz="quarter" idx="12"/>
          </p:nvPr>
        </p:nvSpPr>
        <p:spPr/>
        <p:txBody>
          <a:bodyPr/>
          <a:lstStyle>
            <a:lvl1pPr>
              <a:defRPr/>
            </a:lvl1pPr>
          </a:lstStyle>
          <a:p>
            <a:fld id="{BD91A41D-980F-42F7-9EDD-1A064CB76025}"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522218729"/>
      </p:ext>
    </p:extLst>
  </p:cSld>
  <p:clrMapOvr>
    <a:masterClrMapping/>
  </p:clrMapOvr>
  <p:transition>
    <p:cover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68478" y="1005840"/>
            <a:ext cx="6872612" cy="3520440"/>
          </a:xfrm>
        </p:spPr>
        <p:txBody>
          <a:bodyPr anchor="b"/>
          <a:lstStyle>
            <a:lvl1pPr>
              <a:defRPr sz="7040"/>
            </a:lvl1pPr>
          </a:lstStyle>
          <a:p>
            <a:r>
              <a:rPr lang="en-US" smtClean="0"/>
              <a:t>Click to edit Master title style</a:t>
            </a:r>
            <a:endParaRPr lang="fr-FR"/>
          </a:p>
        </p:txBody>
      </p:sp>
      <p:sp>
        <p:nvSpPr>
          <p:cNvPr id="3" name="Content Placeholder 2"/>
          <p:cNvSpPr>
            <a:spLocks noGrp="1"/>
          </p:cNvSpPr>
          <p:nvPr>
            <p:ph idx="1"/>
          </p:nvPr>
        </p:nvSpPr>
        <p:spPr>
          <a:xfrm>
            <a:off x="9058681" y="2172336"/>
            <a:ext cx="10786080" cy="10721975"/>
          </a:xfrm>
        </p:spPr>
        <p:txBody>
          <a:bodyPr/>
          <a:lstStyle>
            <a:lvl1pPr>
              <a:defRPr sz="7040"/>
            </a:lvl1pPr>
            <a:lvl2pPr>
              <a:defRPr sz="6160"/>
            </a:lvl2pPr>
            <a:lvl3pPr>
              <a:defRPr sz="5280"/>
            </a:lvl3pPr>
            <a:lvl4pPr>
              <a:defRPr sz="4400"/>
            </a:lvl4pPr>
            <a:lvl5pPr>
              <a:defRPr sz="4400"/>
            </a:lvl5pPr>
            <a:lvl6pPr>
              <a:defRPr sz="4400"/>
            </a:lvl6pPr>
            <a:lvl7pPr>
              <a:defRPr sz="4400"/>
            </a:lvl7pPr>
            <a:lvl8pPr>
              <a:defRPr sz="4400"/>
            </a:lvl8pPr>
            <a:lvl9pPr>
              <a:defRPr sz="4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1468478" y="4526280"/>
            <a:ext cx="6872612" cy="8385494"/>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CCFFFF"/>
              </a:solidFill>
            </a:endParaRPr>
          </a:p>
        </p:txBody>
      </p:sp>
      <p:sp>
        <p:nvSpPr>
          <p:cNvPr id="6" name="Footer Placeholder 5"/>
          <p:cNvSpPr>
            <a:spLocks noGrp="1"/>
          </p:cNvSpPr>
          <p:nvPr>
            <p:ph type="ftr" sz="quarter" idx="11"/>
          </p:nvPr>
        </p:nvSpPr>
        <p:spPr/>
        <p:txBody>
          <a:bodyPr/>
          <a:lstStyle>
            <a:lvl1pPr>
              <a:defRPr/>
            </a:lvl1pPr>
          </a:lstStyle>
          <a:p>
            <a:endParaRPr lang="fr-FR">
              <a:solidFill>
                <a:srgbClr val="CCFFFF"/>
              </a:solidFill>
            </a:endParaRPr>
          </a:p>
        </p:txBody>
      </p:sp>
      <p:sp>
        <p:nvSpPr>
          <p:cNvPr id="7" name="Slide Number Placeholder 6"/>
          <p:cNvSpPr>
            <a:spLocks noGrp="1"/>
          </p:cNvSpPr>
          <p:nvPr>
            <p:ph type="sldNum" sz="quarter" idx="12"/>
          </p:nvPr>
        </p:nvSpPr>
        <p:spPr/>
        <p:txBody>
          <a:bodyPr/>
          <a:lstStyle>
            <a:lvl1pPr>
              <a:defRPr/>
            </a:lvl1pPr>
          </a:lstStyle>
          <a:p>
            <a:fld id="{473F181C-2387-4432-AE89-4A64B740147F}"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1568763417"/>
      </p:ext>
    </p:extLst>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68478" y="1005840"/>
            <a:ext cx="6872612" cy="3520440"/>
          </a:xfrm>
        </p:spPr>
        <p:txBody>
          <a:bodyPr anchor="b"/>
          <a:lstStyle>
            <a:lvl1pPr>
              <a:defRPr sz="7040"/>
            </a:lvl1pPr>
          </a:lstStyle>
          <a:p>
            <a:r>
              <a:rPr lang="en-US" smtClean="0"/>
              <a:t>Click to edit Master title style</a:t>
            </a:r>
            <a:endParaRPr lang="fr-FR"/>
          </a:p>
        </p:txBody>
      </p:sp>
      <p:sp>
        <p:nvSpPr>
          <p:cNvPr id="3" name="Picture Placeholder 2"/>
          <p:cNvSpPr>
            <a:spLocks noGrp="1"/>
          </p:cNvSpPr>
          <p:nvPr>
            <p:ph type="pic" idx="1"/>
          </p:nvPr>
        </p:nvSpPr>
        <p:spPr>
          <a:xfrm>
            <a:off x="9058681" y="2172336"/>
            <a:ext cx="10786080" cy="10721975"/>
          </a:xfrm>
        </p:spPr>
        <p:txBody>
          <a:bodyPr/>
          <a:lstStyle>
            <a:lvl1pPr marL="0" indent="0">
              <a:buNone/>
              <a:defRPr sz="7040"/>
            </a:lvl1pPr>
            <a:lvl2pPr marL="1005840" indent="0">
              <a:buNone/>
              <a:defRPr sz="6160"/>
            </a:lvl2pPr>
            <a:lvl3pPr marL="2011680" indent="0">
              <a:buNone/>
              <a:defRPr sz="5280"/>
            </a:lvl3pPr>
            <a:lvl4pPr marL="3017520" indent="0">
              <a:buNone/>
              <a:defRPr sz="4400"/>
            </a:lvl4pPr>
            <a:lvl5pPr marL="4023360" indent="0">
              <a:buNone/>
              <a:defRPr sz="4400"/>
            </a:lvl5pPr>
            <a:lvl6pPr marL="5029200" indent="0">
              <a:buNone/>
              <a:defRPr sz="4400"/>
            </a:lvl6pPr>
            <a:lvl7pPr marL="6035040" indent="0">
              <a:buNone/>
              <a:defRPr sz="4400"/>
            </a:lvl7pPr>
            <a:lvl8pPr marL="7040880" indent="0">
              <a:buNone/>
              <a:defRPr sz="4400"/>
            </a:lvl8pPr>
            <a:lvl9pPr marL="8046720" indent="0">
              <a:buNone/>
              <a:defRPr sz="4400"/>
            </a:lvl9pPr>
          </a:lstStyle>
          <a:p>
            <a:endParaRPr lang="fr-FR"/>
          </a:p>
        </p:txBody>
      </p:sp>
      <p:sp>
        <p:nvSpPr>
          <p:cNvPr id="4" name="Text Placeholder 3"/>
          <p:cNvSpPr>
            <a:spLocks noGrp="1"/>
          </p:cNvSpPr>
          <p:nvPr>
            <p:ph type="body" sz="half" idx="2"/>
          </p:nvPr>
        </p:nvSpPr>
        <p:spPr>
          <a:xfrm>
            <a:off x="1468478" y="4526280"/>
            <a:ext cx="6872612" cy="8385494"/>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CCFFFF"/>
              </a:solidFill>
            </a:endParaRPr>
          </a:p>
        </p:txBody>
      </p:sp>
      <p:sp>
        <p:nvSpPr>
          <p:cNvPr id="6" name="Footer Placeholder 5"/>
          <p:cNvSpPr>
            <a:spLocks noGrp="1"/>
          </p:cNvSpPr>
          <p:nvPr>
            <p:ph type="ftr" sz="quarter" idx="11"/>
          </p:nvPr>
        </p:nvSpPr>
        <p:spPr/>
        <p:txBody>
          <a:bodyPr/>
          <a:lstStyle>
            <a:lvl1pPr>
              <a:defRPr/>
            </a:lvl1pPr>
          </a:lstStyle>
          <a:p>
            <a:endParaRPr lang="fr-FR">
              <a:solidFill>
                <a:srgbClr val="CCFFFF"/>
              </a:solidFill>
            </a:endParaRPr>
          </a:p>
        </p:txBody>
      </p:sp>
      <p:sp>
        <p:nvSpPr>
          <p:cNvPr id="7" name="Slide Number Placeholder 6"/>
          <p:cNvSpPr>
            <a:spLocks noGrp="1"/>
          </p:cNvSpPr>
          <p:nvPr>
            <p:ph type="sldNum" sz="quarter" idx="12"/>
          </p:nvPr>
        </p:nvSpPr>
        <p:spPr/>
        <p:txBody>
          <a:bodyPr/>
          <a:lstStyle>
            <a:lvl1pPr>
              <a:defRPr/>
            </a:lvl1pPr>
          </a:lstStyle>
          <a:p>
            <a:fld id="{5943BF2C-A604-445C-830C-0366B693CBA7}"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641635506"/>
      </p:ext>
    </p:extLst>
  </p:cSld>
  <p:clrMapOvr>
    <a:masterClrMapping/>
  </p:clrMapOvr>
  <p:transition>
    <p:cover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solidFill>
                <a:srgbClr val="CCFFFF"/>
              </a:solidFill>
            </a:endParaRPr>
          </a:p>
        </p:txBody>
      </p:sp>
      <p:sp>
        <p:nvSpPr>
          <p:cNvPr id="5" name="Footer Placeholder 4"/>
          <p:cNvSpPr>
            <a:spLocks noGrp="1"/>
          </p:cNvSpPr>
          <p:nvPr>
            <p:ph type="ftr" sz="quarter" idx="11"/>
          </p:nvPr>
        </p:nvSpPr>
        <p:spPr/>
        <p:txBody>
          <a:bodyPr/>
          <a:lstStyle>
            <a:lvl1pPr>
              <a:defRPr/>
            </a:lvl1pPr>
          </a:lstStyle>
          <a:p>
            <a:endParaRPr lang="fr-FR">
              <a:solidFill>
                <a:srgbClr val="CCFFFF"/>
              </a:solidFill>
            </a:endParaRPr>
          </a:p>
        </p:txBody>
      </p:sp>
      <p:sp>
        <p:nvSpPr>
          <p:cNvPr id="6" name="Slide Number Placeholder 5"/>
          <p:cNvSpPr>
            <a:spLocks noGrp="1"/>
          </p:cNvSpPr>
          <p:nvPr>
            <p:ph type="sldNum" sz="quarter" idx="12"/>
          </p:nvPr>
        </p:nvSpPr>
        <p:spPr/>
        <p:txBody>
          <a:bodyPr/>
          <a:lstStyle>
            <a:lvl1pPr>
              <a:defRPr/>
            </a:lvl1pPr>
          </a:lstStyle>
          <a:p>
            <a:fld id="{CC30E731-98E1-42BC-B2FB-2D6323D68B5F}"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51369714"/>
      </p:ext>
    </p:extLst>
  </p:cSld>
  <p:clrMapOvr>
    <a:masterClrMapping/>
  </p:clrMapOvr>
  <p:transition>
    <p:cover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80409" y="663576"/>
            <a:ext cx="4527491" cy="127476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1597938" y="663576"/>
            <a:ext cx="13227374" cy="12747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solidFill>
                <a:srgbClr val="CCFFFF"/>
              </a:solidFill>
            </a:endParaRPr>
          </a:p>
        </p:txBody>
      </p:sp>
      <p:sp>
        <p:nvSpPr>
          <p:cNvPr id="5" name="Footer Placeholder 4"/>
          <p:cNvSpPr>
            <a:spLocks noGrp="1"/>
          </p:cNvSpPr>
          <p:nvPr>
            <p:ph type="ftr" sz="quarter" idx="11"/>
          </p:nvPr>
        </p:nvSpPr>
        <p:spPr/>
        <p:txBody>
          <a:bodyPr/>
          <a:lstStyle>
            <a:lvl1pPr>
              <a:defRPr/>
            </a:lvl1pPr>
          </a:lstStyle>
          <a:p>
            <a:endParaRPr lang="fr-FR">
              <a:solidFill>
                <a:srgbClr val="CCFFFF"/>
              </a:solidFill>
            </a:endParaRPr>
          </a:p>
        </p:txBody>
      </p:sp>
      <p:sp>
        <p:nvSpPr>
          <p:cNvPr id="6" name="Slide Number Placeholder 5"/>
          <p:cNvSpPr>
            <a:spLocks noGrp="1"/>
          </p:cNvSpPr>
          <p:nvPr>
            <p:ph type="sldNum" sz="quarter" idx="12"/>
          </p:nvPr>
        </p:nvSpPr>
        <p:spPr/>
        <p:txBody>
          <a:bodyPr/>
          <a:lstStyle>
            <a:lvl1pPr>
              <a:defRPr/>
            </a:lvl1pPr>
          </a:lstStyle>
          <a:p>
            <a:fld id="{FDB170C4-894A-4E3D-990B-466639A6196A}" type="slidenum">
              <a:rPr lang="ar-SA">
                <a:solidFill>
                  <a:srgbClr val="CCFFFF"/>
                </a:solidFill>
              </a:rPr>
              <a:pPr/>
              <a:t>‹#›</a:t>
            </a:fld>
            <a:endParaRPr lang="fr-FR">
              <a:solidFill>
                <a:srgbClr val="CCFFFF"/>
              </a:solidFill>
            </a:endParaRPr>
          </a:p>
        </p:txBody>
      </p:sp>
    </p:spTree>
    <p:extLst>
      <p:ext uri="{BB962C8B-B14F-4D97-AF65-F5344CB8AC3E}">
        <p14:creationId xmlns:p14="http://schemas.microsoft.com/office/powerpoint/2010/main" val="1080562352"/>
      </p:ext>
    </p:extLst>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5681" y="6208043"/>
            <a:ext cx="14575505" cy="2996565"/>
          </a:xfrm>
        </p:spPr>
        <p:txBody>
          <a:bodyPr tIns="0" anchor="t"/>
          <a:lstStyle>
            <a:lvl1pPr algn="r">
              <a:buNone/>
              <a:defRPr sz="96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485681" y="4191001"/>
            <a:ext cx="14575505" cy="1635715"/>
          </a:xfrm>
        </p:spPr>
        <p:txBody>
          <a:bodyPr anchor="b"/>
          <a:lstStyle>
            <a:lvl1pPr marL="0" indent="0" algn="r">
              <a:buNone/>
              <a:defRPr sz="4500">
                <a:solidFill>
                  <a:schemeClr val="tx1"/>
                </a:solidFill>
                <a:effectLst/>
              </a:defRPr>
            </a:lvl1pPr>
            <a:lvl2pPr>
              <a:buNone/>
              <a:defRPr sz="4100">
                <a:solidFill>
                  <a:schemeClr val="tx1">
                    <a:tint val="75000"/>
                  </a:schemeClr>
                </a:solidFill>
              </a:defRPr>
            </a:lvl2pPr>
            <a:lvl3pPr>
              <a:buNone/>
              <a:defRPr sz="3600">
                <a:solidFill>
                  <a:schemeClr val="tx1">
                    <a:tint val="75000"/>
                  </a:schemeClr>
                </a:solidFill>
              </a:defRPr>
            </a:lvl3pPr>
            <a:lvl4pPr>
              <a:buNone/>
              <a:defRPr sz="3200">
                <a:solidFill>
                  <a:schemeClr val="tx1">
                    <a:tint val="75000"/>
                  </a:schemeClr>
                </a:solidFill>
              </a:defRPr>
            </a:lvl4pPr>
            <a:lvl5pPr>
              <a:buNone/>
              <a:defRPr sz="32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a:xfrm>
            <a:off x="11007639" y="14424982"/>
            <a:ext cx="4665811" cy="499184"/>
          </a:xfrm>
        </p:spPr>
        <p:txBody>
          <a:bodyPr bIns="0" anchor="b"/>
          <a:lstStyle>
            <a:lvl1pPr>
              <a:defRPr>
                <a:solidFill>
                  <a:schemeClr val="tx2"/>
                </a:solidFill>
              </a:defRPr>
            </a:lvl1pPr>
            <a:extLst/>
          </a:lstStyle>
          <a:p>
            <a:fld id="{AA309A6D-C09C-4548-B29A-6CF363A7E532}" type="datetimeFigureOut">
              <a:rPr lang="fr-FR" smtClean="0"/>
              <a:pPr/>
              <a:t>21/06/2018</a:t>
            </a:fld>
            <a:endParaRPr lang="fr-BE"/>
          </a:p>
        </p:txBody>
      </p:sp>
      <p:sp>
        <p:nvSpPr>
          <p:cNvPr id="5" name="Espace réservé du pied de page 4"/>
          <p:cNvSpPr>
            <a:spLocks noGrp="1"/>
          </p:cNvSpPr>
          <p:nvPr>
            <p:ph type="ftr" sz="quarter" idx="11"/>
          </p:nvPr>
        </p:nvSpPr>
        <p:spPr>
          <a:xfrm>
            <a:off x="4043444" y="14424982"/>
            <a:ext cx="6746849" cy="502920"/>
          </a:xfrm>
        </p:spPr>
        <p:txBody>
          <a:bodyPr bIns="0" anchor="b"/>
          <a:lstStyle>
            <a:lvl1pPr>
              <a:defRPr>
                <a:solidFill>
                  <a:schemeClr val="tx2"/>
                </a:solidFill>
              </a:defRPr>
            </a:lvl1pPr>
            <a:extLst/>
          </a:lstStyle>
          <a:p>
            <a:endParaRPr lang="fr-BE"/>
          </a:p>
        </p:txBody>
      </p:sp>
      <p:sp>
        <p:nvSpPr>
          <p:cNvPr id="6" name="Espace réservé du numéro de diapositive 5"/>
          <p:cNvSpPr>
            <a:spLocks noGrp="1"/>
          </p:cNvSpPr>
          <p:nvPr>
            <p:ph type="sldNum" sz="quarter" idx="12"/>
          </p:nvPr>
        </p:nvSpPr>
        <p:spPr>
          <a:xfrm>
            <a:off x="15690343" y="14421246"/>
            <a:ext cx="1370843" cy="502920"/>
          </a:xfrm>
        </p:spPr>
        <p:txBody>
          <a:bodyPr/>
          <a:lstStyle>
            <a:extLst/>
          </a:lstStyle>
          <a:p>
            <a:fld id="{CF4668DC-857F-487D-BFFA-8C0CA5037977}" type="slidenum">
              <a:rPr lang="fr-BE" smtClean="0"/>
              <a:pPr/>
              <a:t>‹#›</a:t>
            </a:fld>
            <a:endParaRPr lang="fr-BE"/>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065292" y="704088"/>
            <a:ext cx="16874224" cy="25146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065292" y="3520441"/>
            <a:ext cx="8202748" cy="9957119"/>
          </a:xfrm>
        </p:spPr>
        <p:txBody>
          <a:bodyPr anchor="t"/>
          <a:lstStyle>
            <a:lvl1pPr>
              <a:defRPr sz="6400"/>
            </a:lvl1pPr>
            <a:lvl2pPr>
              <a:defRPr sz="5500"/>
            </a:lvl2pPr>
            <a:lvl3pPr>
              <a:defRPr sz="4500"/>
            </a:lvl3pPr>
            <a:lvl4pPr>
              <a:defRPr sz="4100"/>
            </a:lvl4pPr>
            <a:lvl5pPr>
              <a:defRPr sz="41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9736768" y="3520441"/>
            <a:ext cx="8202748" cy="9957119"/>
          </a:xfrm>
        </p:spPr>
        <p:txBody>
          <a:bodyPr anchor="t"/>
          <a:lstStyle>
            <a:lvl1pPr>
              <a:defRPr sz="6400"/>
            </a:lvl1pPr>
            <a:lvl2pPr>
              <a:defRPr sz="5500"/>
            </a:lvl2pPr>
            <a:lvl3pPr>
              <a:defRPr sz="4500"/>
            </a:lvl3pPr>
            <a:lvl4pPr>
              <a:defRPr sz="4100"/>
            </a:lvl4pPr>
            <a:lvl5pPr>
              <a:defRPr sz="41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065292" y="704088"/>
            <a:ext cx="16874224" cy="25146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065292" y="12908280"/>
            <a:ext cx="8202748" cy="100584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4100" b="1">
                <a:solidFill>
                  <a:schemeClr val="tx2"/>
                </a:solidFill>
                <a:effectLst/>
              </a:defRPr>
            </a:lvl1pPr>
            <a:lvl2pPr>
              <a:buNone/>
              <a:defRPr sz="4500" b="1"/>
            </a:lvl2pPr>
            <a:lvl3pPr>
              <a:buNone/>
              <a:defRPr sz="4100" b="1"/>
            </a:lvl3pPr>
            <a:lvl4pPr>
              <a:buNone/>
              <a:defRPr sz="3600" b="1"/>
            </a:lvl4pPr>
            <a:lvl5pPr>
              <a:buNone/>
              <a:defRPr sz="3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9736768" y="12908280"/>
            <a:ext cx="8202748" cy="100584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4100" b="1">
                <a:solidFill>
                  <a:schemeClr val="tx2"/>
                </a:solidFill>
                <a:effectLst/>
              </a:defRPr>
            </a:lvl1pPr>
            <a:lvl2pPr>
              <a:buNone/>
              <a:defRPr sz="4500" b="1"/>
            </a:lvl2pPr>
            <a:lvl3pPr>
              <a:buNone/>
              <a:defRPr sz="4100" b="1"/>
            </a:lvl3pPr>
            <a:lvl4pPr>
              <a:buNone/>
              <a:defRPr sz="3600" b="1"/>
            </a:lvl4pPr>
            <a:lvl5pPr>
              <a:buNone/>
              <a:defRPr sz="3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1065292" y="3766048"/>
            <a:ext cx="8202748" cy="9052560"/>
          </a:xfrm>
        </p:spPr>
        <p:txBody>
          <a:bodyPr/>
          <a:lstStyle>
            <a:lvl1pPr>
              <a:defRPr sz="5500"/>
            </a:lvl1pPr>
            <a:lvl2pPr>
              <a:defRPr sz="4500"/>
            </a:lvl2pPr>
            <a:lvl3pPr>
              <a:defRPr sz="4100"/>
            </a:lvl3pPr>
            <a:lvl4pPr>
              <a:defRPr sz="3600"/>
            </a:lvl4pPr>
            <a:lvl5pPr>
              <a:defRPr sz="3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9736768" y="3766048"/>
            <a:ext cx="8202748" cy="9052560"/>
          </a:xfrm>
        </p:spPr>
        <p:txBody>
          <a:bodyPr/>
          <a:lstStyle>
            <a:lvl1pPr>
              <a:defRPr sz="5500"/>
            </a:lvl1pPr>
            <a:lvl2pPr>
              <a:defRPr sz="4500"/>
            </a:lvl2pPr>
            <a:lvl3pPr>
              <a:defRPr sz="4100"/>
            </a:lvl3pPr>
            <a:lvl4pPr>
              <a:defRPr sz="3600"/>
            </a:lvl4pPr>
            <a:lvl5pPr>
              <a:defRPr sz="3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8" name="Espace réservé du pied de page 7"/>
          <p:cNvSpPr>
            <a:spLocks noGrp="1"/>
          </p:cNvSpPr>
          <p:nvPr>
            <p:ph type="ftr" sz="quarter" idx="11"/>
          </p:nvPr>
        </p:nvSpPr>
        <p:spPr/>
        <p:txBody>
          <a:bodyPr/>
          <a:lstStyle>
            <a:extLst/>
          </a:lstStyle>
          <a:p>
            <a:endParaRPr lang="fr-BE"/>
          </a:p>
        </p:txBody>
      </p:sp>
      <p:sp>
        <p:nvSpPr>
          <p:cNvPr id="9" name="Espace réservé du numéro de diapositive 8"/>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065292" y="704088"/>
            <a:ext cx="16874224" cy="25146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4" name="Espace réservé du pied de page 3"/>
          <p:cNvSpPr>
            <a:spLocks noGrp="1"/>
          </p:cNvSpPr>
          <p:nvPr>
            <p:ph type="ftr" sz="quarter" idx="11"/>
          </p:nvPr>
        </p:nvSpPr>
        <p:spPr/>
        <p:txBody>
          <a:bodyPr/>
          <a:lstStyle>
            <a:extLst/>
          </a:lstStyle>
          <a:p>
            <a:endParaRPr lang="fr-BE"/>
          </a:p>
        </p:txBody>
      </p:sp>
      <p:sp>
        <p:nvSpPr>
          <p:cNvPr id="5" name="Espace réservé du numéro de diapositive 4"/>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fld id="{AA309A6D-C09C-4548-B29A-6CF363A7E532}" type="datetimeFigureOut">
              <a:rPr lang="fr-FR" smtClean="0"/>
              <a:pPr/>
              <a:t>21/06/2018</a:t>
            </a:fld>
            <a:endParaRPr lang="fr-BE"/>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endParaRPr lang="fr-BE"/>
          </a:p>
        </p:txBody>
      </p:sp>
      <p:sp>
        <p:nvSpPr>
          <p:cNvPr id="4" name="Espace réservé du numéro de diapositive 3"/>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65292" y="502920"/>
            <a:ext cx="13742266" cy="2581656"/>
          </a:xfrm>
        </p:spPr>
        <p:txBody>
          <a:bodyPr wrap="square" anchor="b"/>
          <a:lstStyle>
            <a:lvl1pPr algn="l">
              <a:buNone/>
              <a:defRPr lang="en-US" sz="5500" baseline="0" smtClean="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065292" y="3294315"/>
            <a:ext cx="13742266" cy="1325526"/>
          </a:xfrm>
        </p:spPr>
        <p:txBody>
          <a:bodyPr rot="0" spcFirstLastPara="0" vertOverflow="overflow" horzOverflow="overflow" vert="horz" wrap="square" lIns="103981" tIns="0" rIns="0" bIns="0" numCol="1" spcCol="0" rtlCol="0" fromWordArt="0" anchor="t" anchorCtr="0" forceAA="0" compatLnSpc="1">
            <a:normAutofit/>
          </a:bodyPr>
          <a:lstStyle>
            <a:lvl1pPr marL="0" indent="0">
              <a:spcBef>
                <a:spcPts val="0"/>
              </a:spcBef>
              <a:spcAft>
                <a:spcPts val="0"/>
              </a:spcAft>
              <a:buNone/>
              <a:defRPr sz="3200"/>
            </a:lvl1pPr>
            <a:lvl2pPr>
              <a:buNone/>
              <a:defRPr sz="2700"/>
            </a:lvl2pPr>
            <a:lvl3pPr>
              <a:buNone/>
              <a:defRPr sz="2300"/>
            </a:lvl3pPr>
            <a:lvl4pPr>
              <a:buNone/>
              <a:defRPr sz="2000"/>
            </a:lvl4pPr>
            <a:lvl5pPr>
              <a:buNone/>
              <a:defRPr sz="20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1065292" y="4693920"/>
            <a:ext cx="16867122" cy="9617854"/>
          </a:xfrm>
        </p:spPr>
        <p:txBody>
          <a:bodyPr/>
          <a:lstStyle>
            <a:lvl1pPr>
              <a:defRPr sz="7300"/>
            </a:lvl1pPr>
            <a:lvl2pPr>
              <a:defRPr sz="6400"/>
            </a:lvl2pPr>
            <a:lvl3pPr>
              <a:defRPr sz="5500"/>
            </a:lvl3pPr>
            <a:lvl4pPr>
              <a:defRPr sz="4500"/>
            </a:lvl4pPr>
            <a:lvl5pPr>
              <a:defRPr sz="45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bwMode="invGray">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1393287" y="2210271"/>
            <a:ext cx="10064648" cy="9487661"/>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07962" tIns="103981" rIns="207962" bIns="103981" rtlCol="0" anchor="ctr"/>
          <a:lstStyle>
            <a:extLst/>
          </a:lstStyle>
          <a:p>
            <a:pPr algn="ctr" eaLnBrk="1" latinLnBrk="0" hangingPunct="1"/>
            <a:endParaRPr kumimoji="0" lang="en-US"/>
          </a:p>
        </p:txBody>
      </p:sp>
      <p:sp>
        <p:nvSpPr>
          <p:cNvPr id="9" name="Rectangle 8"/>
          <p:cNvSpPr/>
          <p:nvPr/>
        </p:nvSpPr>
        <p:spPr>
          <a:xfrm rot="21420000">
            <a:off x="1390347" y="2197396"/>
            <a:ext cx="10064648" cy="9487661"/>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07962" tIns="103981" rIns="207962" bIns="103981" rtlCol="0" anchor="ctr"/>
          <a:lstStyle>
            <a:extLst/>
          </a:lstStyle>
          <a:p>
            <a:pPr algn="ctr" eaLnBrk="1" latinLnBrk="0" hangingPunct="1"/>
            <a:endParaRPr kumimoji="0" lang="en-US"/>
          </a:p>
        </p:txBody>
      </p:sp>
      <p:sp>
        <p:nvSpPr>
          <p:cNvPr id="2" name="Titre 1"/>
          <p:cNvSpPr>
            <a:spLocks noGrp="1"/>
          </p:cNvSpPr>
          <p:nvPr>
            <p:ph type="title"/>
          </p:nvPr>
        </p:nvSpPr>
        <p:spPr>
          <a:xfrm>
            <a:off x="12556786" y="2514600"/>
            <a:ext cx="7989689" cy="4526280"/>
          </a:xfrm>
        </p:spPr>
        <p:txBody>
          <a:bodyPr vert="horz" anchor="b"/>
          <a:lstStyle>
            <a:lvl1pPr algn="l">
              <a:buNone/>
              <a:defRPr sz="68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Cliquez pour modifier le style du titre</a:t>
            </a:r>
            <a:endParaRPr kumimoji="0" lang="en-US" dirty="0"/>
          </a:p>
        </p:txBody>
      </p:sp>
      <p:sp>
        <p:nvSpPr>
          <p:cNvPr id="4" name="Espace réservé du texte 3"/>
          <p:cNvSpPr>
            <a:spLocks noGrp="1"/>
          </p:cNvSpPr>
          <p:nvPr>
            <p:ph type="body" sz="half" idx="2"/>
          </p:nvPr>
        </p:nvSpPr>
        <p:spPr>
          <a:xfrm>
            <a:off x="12556786" y="7223995"/>
            <a:ext cx="7989689" cy="4224528"/>
          </a:xfrm>
        </p:spPr>
        <p:txBody>
          <a:bodyPr rot="0" spcFirstLastPara="0" vertOverflow="overflow" horzOverflow="overflow" vert="horz" wrap="square" lIns="187166" tIns="0" rIns="0" bIns="0" numCol="1" spcCol="0" rtlCol="0" fromWordArt="0" anchor="t" anchorCtr="0" forceAA="0" compatLnSpc="1">
            <a:normAutofit/>
          </a:bodyPr>
          <a:lstStyle>
            <a:lvl1pPr marL="0" indent="0">
              <a:lnSpc>
                <a:spcPct val="100000"/>
              </a:lnSpc>
              <a:spcBef>
                <a:spcPts val="0"/>
              </a:spcBef>
              <a:buFontTx/>
              <a:buNone/>
              <a:defRPr sz="3200" baseline="0">
                <a:solidFill>
                  <a:schemeClr val="tx1"/>
                </a:solidFill>
              </a:defRPr>
            </a:lvl1pPr>
            <a:lvl2pPr>
              <a:defRPr sz="2700"/>
            </a:lvl2pPr>
            <a:lvl3pPr>
              <a:defRPr sz="2300"/>
            </a:lvl3pPr>
            <a:lvl4pPr>
              <a:defRPr sz="2000"/>
            </a:lvl4pPr>
            <a:lvl5pPr>
              <a:defRPr sz="20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21/06/2018</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a:t>
            </a:fld>
            <a:endParaRPr lang="fr-BE"/>
          </a:p>
        </p:txBody>
      </p:sp>
      <p:sp>
        <p:nvSpPr>
          <p:cNvPr id="10" name="Espace réservé pour une image  9"/>
          <p:cNvSpPr>
            <a:spLocks noGrp="1"/>
          </p:cNvSpPr>
          <p:nvPr>
            <p:ph type="pic" idx="1"/>
          </p:nvPr>
        </p:nvSpPr>
        <p:spPr>
          <a:xfrm>
            <a:off x="1546402" y="2290204"/>
            <a:ext cx="9800685" cy="9253728"/>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7300"/>
            </a:lvl1pPr>
            <a:extLst/>
          </a:lstStyle>
          <a:p>
            <a:r>
              <a:rPr kumimoji="0" lang="fr-FR" smtClean="0"/>
              <a:t>Cliquez sur l'icône pour ajouter une image</a:t>
            </a:r>
            <a:endParaRPr kumimoji="0"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18997706" y="0"/>
            <a:ext cx="2308132" cy="150876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lIns="207962" tIns="103981" rIns="207962" bIns="103981" anchor="ctr"/>
          <a:lstStyle>
            <a:extLst/>
          </a:lstStyle>
          <a:p>
            <a:pPr algn="ctr" eaLnBrk="1" latinLnBrk="0" hangingPunct="1"/>
            <a:endParaRPr kumimoji="0" lang="en-US"/>
          </a:p>
        </p:txBody>
      </p:sp>
      <p:sp>
        <p:nvSpPr>
          <p:cNvPr id="3" name="Espace réservé du titre 2"/>
          <p:cNvSpPr>
            <a:spLocks noGrp="1"/>
          </p:cNvSpPr>
          <p:nvPr>
            <p:ph type="title"/>
          </p:nvPr>
        </p:nvSpPr>
        <p:spPr>
          <a:xfrm>
            <a:off x="1065292" y="704088"/>
            <a:ext cx="16867122" cy="2514600"/>
          </a:xfrm>
          <a:prstGeom prst="rect">
            <a:avLst/>
          </a:prstGeom>
        </p:spPr>
        <p:txBody>
          <a:bodyPr vert="horz" lIns="103981" tIns="0" rIns="103981" bIns="0" anchor="b" anchorCtr="0">
            <a:normAutofit/>
          </a:bodyPr>
          <a:lstStyle>
            <a:extLst/>
          </a:lstStyle>
          <a:p>
            <a:r>
              <a:rPr kumimoji="0" lang="fr-FR" smtClean="0"/>
              <a:t>Cliquez pour modifier le style du titre</a:t>
            </a:r>
            <a:endParaRPr kumimoji="0" lang="en-US"/>
          </a:p>
        </p:txBody>
      </p:sp>
      <p:sp>
        <p:nvSpPr>
          <p:cNvPr id="31" name="Espace réservé du texte 30"/>
          <p:cNvSpPr>
            <a:spLocks noGrp="1"/>
          </p:cNvSpPr>
          <p:nvPr>
            <p:ph type="body" idx="1"/>
          </p:nvPr>
        </p:nvSpPr>
        <p:spPr>
          <a:xfrm>
            <a:off x="1065292" y="3540715"/>
            <a:ext cx="16867122" cy="10661904"/>
          </a:xfrm>
          <a:prstGeom prst="rect">
            <a:avLst/>
          </a:prstGeom>
        </p:spPr>
        <p:txBody>
          <a:bodyPr vert="horz" lIns="207962" tIns="103981" rIns="207962" bIns="103981">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9893178" y="14427481"/>
            <a:ext cx="4665811" cy="499184"/>
          </a:xfrm>
          <a:prstGeom prst="rect">
            <a:avLst/>
          </a:prstGeom>
        </p:spPr>
        <p:txBody>
          <a:bodyPr vert="horz" lIns="207962" tIns="0" rIns="207962" bIns="0" anchor="b"/>
          <a:lstStyle>
            <a:lvl1pPr algn="l" eaLnBrk="1" latinLnBrk="0" hangingPunct="1">
              <a:defRPr kumimoji="0" sz="2300">
                <a:solidFill>
                  <a:schemeClr val="tx2"/>
                </a:solidFill>
              </a:defRPr>
            </a:lvl1pPr>
            <a:extLst/>
          </a:lstStyle>
          <a:p>
            <a:fld id="{AA309A6D-C09C-4548-B29A-6CF363A7E532}" type="datetimeFigureOut">
              <a:rPr lang="fr-FR" smtClean="0"/>
              <a:pPr/>
              <a:t>21/06/2018</a:t>
            </a:fld>
            <a:endParaRPr lang="fr-BE"/>
          </a:p>
        </p:txBody>
      </p:sp>
      <p:sp>
        <p:nvSpPr>
          <p:cNvPr id="4" name="Espace réservé du pied de page 3"/>
          <p:cNvSpPr>
            <a:spLocks noGrp="1"/>
          </p:cNvSpPr>
          <p:nvPr>
            <p:ph type="ftr" sz="quarter" idx="3"/>
          </p:nvPr>
        </p:nvSpPr>
        <p:spPr>
          <a:xfrm>
            <a:off x="1065292" y="14427481"/>
            <a:ext cx="8522335" cy="502920"/>
          </a:xfrm>
          <a:prstGeom prst="rect">
            <a:avLst/>
          </a:prstGeom>
        </p:spPr>
        <p:txBody>
          <a:bodyPr vert="horz" lIns="207962" tIns="0" rIns="207962" bIns="0" anchor="b"/>
          <a:lstStyle>
            <a:lvl1pPr algn="r" eaLnBrk="1" latinLnBrk="0" hangingPunct="1">
              <a:defRPr kumimoji="0" sz="2300">
                <a:solidFill>
                  <a:schemeClr val="tx2"/>
                </a:solidFill>
              </a:defRPr>
            </a:lvl1pPr>
            <a:extLst/>
          </a:lstStyle>
          <a:p>
            <a:endParaRPr lang="fr-BE"/>
          </a:p>
        </p:txBody>
      </p:sp>
      <p:sp>
        <p:nvSpPr>
          <p:cNvPr id="16" name="Espace réservé du numéro de diapositive 15"/>
          <p:cNvSpPr>
            <a:spLocks noGrp="1"/>
          </p:cNvSpPr>
          <p:nvPr>
            <p:ph type="sldNum" sz="quarter" idx="4"/>
          </p:nvPr>
        </p:nvSpPr>
        <p:spPr>
          <a:xfrm>
            <a:off x="14566091" y="14423746"/>
            <a:ext cx="1370843" cy="502920"/>
          </a:xfrm>
          <a:prstGeom prst="rect">
            <a:avLst/>
          </a:prstGeom>
        </p:spPr>
        <p:txBody>
          <a:bodyPr vert="horz" lIns="0" tIns="0" rIns="0" bIns="0" anchor="b"/>
          <a:lstStyle>
            <a:lvl1pPr algn="r" eaLnBrk="1" latinLnBrk="0" hangingPunct="1">
              <a:defRPr kumimoji="0" sz="2500">
                <a:solidFill>
                  <a:schemeClr val="tx2"/>
                </a:solidFill>
              </a:defRPr>
            </a:lvl1pPr>
            <a:extLst/>
          </a:lstStyle>
          <a:p>
            <a:fld id="{CF4668DC-857F-487D-BFFA-8C0CA5037977}" type="slidenum">
              <a:rPr lang="fr-BE" smtClean="0"/>
              <a:pPr/>
              <a:t>‹#›</a:t>
            </a:fld>
            <a:endParaRPr lang="fr-BE"/>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l" rtl="1" eaLnBrk="1" latinLnBrk="0" hangingPunct="1">
        <a:spcBef>
          <a:spcPct val="0"/>
        </a:spcBef>
        <a:buNone/>
        <a:defRPr kumimoji="0" sz="86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623886" indent="-623886" algn="r" rtl="1" eaLnBrk="1" latinLnBrk="0" hangingPunct="1">
        <a:spcBef>
          <a:spcPts val="1365"/>
        </a:spcBef>
        <a:buClr>
          <a:schemeClr val="tx2"/>
        </a:buClr>
        <a:buSzPct val="73000"/>
        <a:buFont typeface="Wingdings 2"/>
        <a:buChar char=""/>
        <a:defRPr kumimoji="0" sz="5900" kern="1200" baseline="0">
          <a:solidFill>
            <a:schemeClr val="tx1"/>
          </a:solidFill>
          <a:latin typeface="+mn-lt"/>
          <a:ea typeface="+mn-ea"/>
          <a:cs typeface="+mn-cs"/>
        </a:defRPr>
      </a:lvl1pPr>
      <a:lvl2pPr marL="1185383" indent="-519905" algn="r" rtl="1" eaLnBrk="1" latinLnBrk="0" hangingPunct="1">
        <a:spcBef>
          <a:spcPts val="1137"/>
        </a:spcBef>
        <a:buClr>
          <a:schemeClr val="accent4"/>
        </a:buClr>
        <a:buSzPct val="80000"/>
        <a:buFont typeface="Wingdings 2"/>
        <a:buChar char=""/>
        <a:defRPr kumimoji="0" sz="5200" kern="1200">
          <a:solidFill>
            <a:schemeClr val="tx1">
              <a:tint val="85000"/>
            </a:schemeClr>
          </a:solidFill>
          <a:latin typeface="+mn-lt"/>
          <a:ea typeface="+mn-ea"/>
          <a:cs typeface="+mn-cs"/>
        </a:defRPr>
      </a:lvl2pPr>
      <a:lvl3pPr marL="1726085" indent="-519905" algn="r" rtl="1" eaLnBrk="1" latinLnBrk="0" hangingPunct="1">
        <a:spcBef>
          <a:spcPts val="910"/>
        </a:spcBef>
        <a:buClr>
          <a:schemeClr val="accent4"/>
        </a:buClr>
        <a:buSzPct val="60000"/>
        <a:buFont typeface="Wingdings"/>
        <a:buChar char=""/>
        <a:defRPr kumimoji="0" sz="4500" kern="1200">
          <a:solidFill>
            <a:schemeClr val="tx1"/>
          </a:solidFill>
          <a:latin typeface="+mn-lt"/>
          <a:ea typeface="+mn-ea"/>
          <a:cs typeface="+mn-cs"/>
        </a:defRPr>
      </a:lvl3pPr>
      <a:lvl4pPr marL="2287582" indent="-519905" algn="r" rtl="1" eaLnBrk="1" latinLnBrk="0" hangingPunct="1">
        <a:spcBef>
          <a:spcPct val="20000"/>
        </a:spcBef>
        <a:buClr>
          <a:schemeClr val="accent4"/>
        </a:buClr>
        <a:buSzPct val="80000"/>
        <a:buFont typeface="Wingdings 2"/>
        <a:buChar char=""/>
        <a:defRPr kumimoji="0" sz="4500" kern="1200">
          <a:solidFill>
            <a:schemeClr val="tx1">
              <a:tint val="85000"/>
            </a:schemeClr>
          </a:solidFill>
          <a:latin typeface="+mn-lt"/>
          <a:ea typeface="+mn-ea"/>
          <a:cs typeface="+mn-cs"/>
        </a:defRPr>
      </a:lvl4pPr>
      <a:lvl5pPr marL="2911468" indent="-519905" algn="r" rtl="1" eaLnBrk="1" latinLnBrk="0" hangingPunct="1">
        <a:spcBef>
          <a:spcPts val="910"/>
        </a:spcBef>
        <a:buClr>
          <a:schemeClr val="accent4"/>
        </a:buClr>
        <a:buSzPct val="70000"/>
        <a:buFont typeface="Wingdings"/>
        <a:buChar char=""/>
        <a:defRPr kumimoji="0" sz="4100" kern="1200">
          <a:solidFill>
            <a:schemeClr val="tx1"/>
          </a:solidFill>
          <a:latin typeface="+mn-lt"/>
          <a:ea typeface="+mn-ea"/>
          <a:cs typeface="+mn-cs"/>
        </a:defRPr>
      </a:lvl5pPr>
      <a:lvl6pPr marL="3348188" indent="-415924" algn="r" rtl="1" eaLnBrk="1" latinLnBrk="0" hangingPunct="1">
        <a:spcBef>
          <a:spcPts val="910"/>
        </a:spcBef>
        <a:buClr>
          <a:schemeClr val="accent4"/>
        </a:buClr>
        <a:buSzPct val="80000"/>
        <a:buFont typeface="Wingdings 2"/>
        <a:buChar char=""/>
        <a:defRPr kumimoji="0" sz="4100" kern="1200">
          <a:solidFill>
            <a:schemeClr val="tx1">
              <a:tint val="85000"/>
            </a:schemeClr>
          </a:solidFill>
          <a:latin typeface="+mn-lt"/>
          <a:ea typeface="+mn-ea"/>
          <a:cs typeface="+mn-cs"/>
        </a:defRPr>
      </a:lvl6pPr>
      <a:lvl7pPr marL="3805704" indent="-415924" algn="r" rtl="1" eaLnBrk="1" latinLnBrk="0" hangingPunct="1">
        <a:spcBef>
          <a:spcPct val="20000"/>
        </a:spcBef>
        <a:buClr>
          <a:schemeClr val="accent4"/>
        </a:buClr>
        <a:buSzPct val="80000"/>
        <a:buFont typeface="Wingdings 2"/>
        <a:buChar char=""/>
        <a:defRPr kumimoji="0" sz="3600" kern="1200" baseline="0">
          <a:solidFill>
            <a:schemeClr val="tx1"/>
          </a:solidFill>
          <a:latin typeface="+mn-lt"/>
          <a:ea typeface="+mn-ea"/>
          <a:cs typeface="+mn-cs"/>
        </a:defRPr>
      </a:lvl7pPr>
      <a:lvl8pPr marL="4200832" indent="-415924" algn="r" rtl="1" eaLnBrk="1" latinLnBrk="0" hangingPunct="1">
        <a:spcBef>
          <a:spcPts val="682"/>
        </a:spcBef>
        <a:buClr>
          <a:schemeClr val="accent4"/>
        </a:buClr>
        <a:buSzPct val="100000"/>
        <a:buChar char="•"/>
        <a:defRPr kumimoji="0" sz="3600" kern="1200" baseline="0">
          <a:solidFill>
            <a:schemeClr val="tx1">
              <a:tint val="85000"/>
            </a:schemeClr>
          </a:solidFill>
          <a:latin typeface="+mn-lt"/>
          <a:ea typeface="+mn-ea"/>
          <a:cs typeface="+mn-cs"/>
        </a:defRPr>
      </a:lvl8pPr>
      <a:lvl9pPr marL="4679145" indent="-415924" algn="r" rtl="1" eaLnBrk="1" latinLnBrk="0" hangingPunct="1">
        <a:spcBef>
          <a:spcPct val="20000"/>
        </a:spcBef>
        <a:buClr>
          <a:schemeClr val="accent4"/>
        </a:buClr>
        <a:buSzPct val="100000"/>
        <a:buFont typeface="Wingdings"/>
        <a:buChar char="§"/>
        <a:defRPr kumimoji="0" sz="32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1039810" algn="r" rtl="1" eaLnBrk="1" latinLnBrk="0" hangingPunct="1">
        <a:defRPr kumimoji="0" kern="1200">
          <a:solidFill>
            <a:schemeClr val="tx1"/>
          </a:solidFill>
          <a:latin typeface="+mn-lt"/>
          <a:ea typeface="+mn-ea"/>
          <a:cs typeface="+mn-cs"/>
        </a:defRPr>
      </a:lvl2pPr>
      <a:lvl3pPr marL="2079620" algn="r" rtl="1" eaLnBrk="1" latinLnBrk="0" hangingPunct="1">
        <a:defRPr kumimoji="0" kern="1200">
          <a:solidFill>
            <a:schemeClr val="tx1"/>
          </a:solidFill>
          <a:latin typeface="+mn-lt"/>
          <a:ea typeface="+mn-ea"/>
          <a:cs typeface="+mn-cs"/>
        </a:defRPr>
      </a:lvl3pPr>
      <a:lvl4pPr marL="3119430" algn="r" rtl="1" eaLnBrk="1" latinLnBrk="0" hangingPunct="1">
        <a:defRPr kumimoji="0" kern="1200">
          <a:solidFill>
            <a:schemeClr val="tx1"/>
          </a:solidFill>
          <a:latin typeface="+mn-lt"/>
          <a:ea typeface="+mn-ea"/>
          <a:cs typeface="+mn-cs"/>
        </a:defRPr>
      </a:lvl4pPr>
      <a:lvl5pPr marL="4159240" algn="r" rtl="1" eaLnBrk="1" latinLnBrk="0" hangingPunct="1">
        <a:defRPr kumimoji="0" kern="1200">
          <a:solidFill>
            <a:schemeClr val="tx1"/>
          </a:solidFill>
          <a:latin typeface="+mn-lt"/>
          <a:ea typeface="+mn-ea"/>
          <a:cs typeface="+mn-cs"/>
        </a:defRPr>
      </a:lvl5pPr>
      <a:lvl6pPr marL="5199050" algn="r" rtl="1" eaLnBrk="1" latinLnBrk="0" hangingPunct="1">
        <a:defRPr kumimoji="0" kern="1200">
          <a:solidFill>
            <a:schemeClr val="tx1"/>
          </a:solidFill>
          <a:latin typeface="+mn-lt"/>
          <a:ea typeface="+mn-ea"/>
          <a:cs typeface="+mn-cs"/>
        </a:defRPr>
      </a:lvl6pPr>
      <a:lvl7pPr marL="6238860" algn="r" rtl="1" eaLnBrk="1" latinLnBrk="0" hangingPunct="1">
        <a:defRPr kumimoji="0" kern="1200">
          <a:solidFill>
            <a:schemeClr val="tx1"/>
          </a:solidFill>
          <a:latin typeface="+mn-lt"/>
          <a:ea typeface="+mn-ea"/>
          <a:cs typeface="+mn-cs"/>
        </a:defRPr>
      </a:lvl7pPr>
      <a:lvl8pPr marL="7278670" algn="r" rtl="1" eaLnBrk="1" latinLnBrk="0" hangingPunct="1">
        <a:defRPr kumimoji="0" kern="1200">
          <a:solidFill>
            <a:schemeClr val="tx1"/>
          </a:solidFill>
          <a:latin typeface="+mn-lt"/>
          <a:ea typeface="+mn-ea"/>
          <a:cs typeface="+mn-cs"/>
        </a:defRPr>
      </a:lvl8pPr>
      <a:lvl9pPr marL="831848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0274" name="Group 2"/>
          <p:cNvGrpSpPr>
            <a:grpSpLocks/>
          </p:cNvGrpSpPr>
          <p:nvPr/>
        </p:nvGrpSpPr>
        <p:grpSpPr bwMode="auto">
          <a:xfrm>
            <a:off x="14688454" y="1"/>
            <a:ext cx="6617385" cy="7159625"/>
            <a:chOff x="3115" y="0"/>
            <a:chExt cx="2170" cy="2486"/>
          </a:xfrm>
        </p:grpSpPr>
        <p:grpSp>
          <p:nvGrpSpPr>
            <p:cNvPr id="310275" name="Group 3"/>
            <p:cNvGrpSpPr>
              <a:grpSpLocks/>
            </p:cNvGrpSpPr>
            <p:nvPr/>
          </p:nvGrpSpPr>
          <p:grpSpPr bwMode="auto">
            <a:xfrm>
              <a:off x="4080" y="1910"/>
              <a:ext cx="768" cy="576"/>
              <a:chOff x="0" y="0"/>
              <a:chExt cx="768" cy="576"/>
            </a:xfrm>
          </p:grpSpPr>
          <p:sp>
            <p:nvSpPr>
              <p:cNvPr id="310276"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77"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78" name="Group 6"/>
            <p:cNvGrpSpPr>
              <a:grpSpLocks/>
            </p:cNvGrpSpPr>
            <p:nvPr/>
          </p:nvGrpSpPr>
          <p:grpSpPr bwMode="auto">
            <a:xfrm>
              <a:off x="4257" y="1103"/>
              <a:ext cx="768" cy="576"/>
              <a:chOff x="0" y="0"/>
              <a:chExt cx="768" cy="576"/>
            </a:xfrm>
          </p:grpSpPr>
          <p:sp>
            <p:nvSpPr>
              <p:cNvPr id="310279"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80"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81" name="Group 9"/>
            <p:cNvGrpSpPr>
              <a:grpSpLocks/>
            </p:cNvGrpSpPr>
            <p:nvPr/>
          </p:nvGrpSpPr>
          <p:grpSpPr bwMode="auto">
            <a:xfrm>
              <a:off x="3134" y="0"/>
              <a:ext cx="768" cy="576"/>
              <a:chOff x="0" y="0"/>
              <a:chExt cx="768" cy="576"/>
            </a:xfrm>
          </p:grpSpPr>
          <p:sp>
            <p:nvSpPr>
              <p:cNvPr id="310282"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83"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84" name="Group 12"/>
            <p:cNvGrpSpPr>
              <a:grpSpLocks/>
            </p:cNvGrpSpPr>
            <p:nvPr/>
          </p:nvGrpSpPr>
          <p:grpSpPr bwMode="auto">
            <a:xfrm>
              <a:off x="3115" y="0"/>
              <a:ext cx="2170" cy="1702"/>
              <a:chOff x="3115" y="0"/>
              <a:chExt cx="2170" cy="1702"/>
            </a:xfrm>
          </p:grpSpPr>
          <p:grpSp>
            <p:nvGrpSpPr>
              <p:cNvPr id="310285" name="Group 13"/>
              <p:cNvGrpSpPr>
                <a:grpSpLocks/>
              </p:cNvGrpSpPr>
              <p:nvPr/>
            </p:nvGrpSpPr>
            <p:grpSpPr bwMode="auto">
              <a:xfrm>
                <a:off x="3640" y="308"/>
                <a:ext cx="1145" cy="844"/>
                <a:chOff x="1265" y="814"/>
                <a:chExt cx="2919" cy="2151"/>
              </a:xfrm>
            </p:grpSpPr>
            <p:sp>
              <p:nvSpPr>
                <p:cNvPr id="310286"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87"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88" name="Group 16"/>
              <p:cNvGrpSpPr>
                <a:grpSpLocks/>
              </p:cNvGrpSpPr>
              <p:nvPr/>
            </p:nvGrpSpPr>
            <p:grpSpPr bwMode="auto">
              <a:xfrm>
                <a:off x="3115" y="0"/>
                <a:ext cx="2145" cy="1702"/>
                <a:chOff x="3115" y="0"/>
                <a:chExt cx="2145" cy="1702"/>
              </a:xfrm>
            </p:grpSpPr>
            <p:grpSp>
              <p:nvGrpSpPr>
                <p:cNvPr id="310289" name="Group 17"/>
                <p:cNvGrpSpPr>
                  <a:grpSpLocks/>
                </p:cNvGrpSpPr>
                <p:nvPr/>
              </p:nvGrpSpPr>
              <p:grpSpPr bwMode="auto">
                <a:xfrm>
                  <a:off x="4505" y="589"/>
                  <a:ext cx="493" cy="912"/>
                  <a:chOff x="3471" y="1530"/>
                  <a:chExt cx="1258" cy="2327"/>
                </a:xfrm>
              </p:grpSpPr>
              <p:sp>
                <p:nvSpPr>
                  <p:cNvPr id="310290" name="Freeform 18"/>
                  <p:cNvSpPr>
                    <a:spLocks/>
                  </p:cNvSpPr>
                  <p:nvPr/>
                </p:nvSpPr>
                <p:spPr bwMode="hidden">
                  <a:xfrm rot="2711884">
                    <a:off x="2765" y="2236"/>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91" name="Freeform 19"/>
                  <p:cNvSpPr>
                    <a:spLocks/>
                  </p:cNvSpPr>
                  <p:nvPr/>
                </p:nvSpPr>
                <p:spPr bwMode="hidden">
                  <a:xfrm rot="2711884">
                    <a:off x="4021" y="3150"/>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92" name="Group 20"/>
                <p:cNvGrpSpPr>
                  <a:grpSpLocks/>
                </p:cNvGrpSpPr>
                <p:nvPr/>
              </p:nvGrpSpPr>
              <p:grpSpPr bwMode="auto">
                <a:xfrm>
                  <a:off x="4267" y="781"/>
                  <a:ext cx="966" cy="522"/>
                  <a:chOff x="2864" y="2019"/>
                  <a:chExt cx="2463" cy="1332"/>
                </a:xfrm>
              </p:grpSpPr>
              <p:sp>
                <p:nvSpPr>
                  <p:cNvPr id="310293" name="Freeform 21"/>
                  <p:cNvSpPr>
                    <a:spLocks/>
                  </p:cNvSpPr>
                  <p:nvPr/>
                </p:nvSpPr>
                <p:spPr bwMode="hidden">
                  <a:xfrm rot="2104081">
                    <a:off x="2864" y="2019"/>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94" name="Freeform 22"/>
                  <p:cNvSpPr>
                    <a:spLocks/>
                  </p:cNvSpPr>
                  <p:nvPr/>
                </p:nvSpPr>
                <p:spPr bwMode="hidden">
                  <a:xfrm rot="2104081">
                    <a:off x="4353" y="2806"/>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95" name="Group 23"/>
                <p:cNvGrpSpPr>
                  <a:grpSpLocks/>
                </p:cNvGrpSpPr>
                <p:nvPr/>
              </p:nvGrpSpPr>
              <p:grpSpPr bwMode="auto">
                <a:xfrm>
                  <a:off x="4280" y="707"/>
                  <a:ext cx="971" cy="417"/>
                  <a:chOff x="2897" y="1832"/>
                  <a:chExt cx="2477" cy="1064"/>
                </a:xfrm>
              </p:grpSpPr>
              <p:sp>
                <p:nvSpPr>
                  <p:cNvPr id="310296" name="Freeform 24"/>
                  <p:cNvSpPr>
                    <a:spLocks/>
                  </p:cNvSpPr>
                  <p:nvPr/>
                </p:nvSpPr>
                <p:spPr bwMode="hidden">
                  <a:xfrm rot="1582915">
                    <a:off x="2897" y="1832"/>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297" name="Freeform 25"/>
                  <p:cNvSpPr>
                    <a:spLocks/>
                  </p:cNvSpPr>
                  <p:nvPr/>
                </p:nvSpPr>
                <p:spPr bwMode="hidden">
                  <a:xfrm rot="1582915">
                    <a:off x="4442" y="2420"/>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298" name="Group 26"/>
                <p:cNvGrpSpPr>
                  <a:grpSpLocks/>
                </p:cNvGrpSpPr>
                <p:nvPr/>
              </p:nvGrpSpPr>
              <p:grpSpPr bwMode="auto">
                <a:xfrm>
                  <a:off x="4291" y="630"/>
                  <a:ext cx="969" cy="364"/>
                  <a:chOff x="2924" y="1636"/>
                  <a:chExt cx="2472" cy="927"/>
                </a:xfrm>
              </p:grpSpPr>
              <p:sp>
                <p:nvSpPr>
                  <p:cNvPr id="310299" name="Freeform 27"/>
                  <p:cNvSpPr>
                    <a:spLocks/>
                  </p:cNvSpPr>
                  <p:nvPr/>
                </p:nvSpPr>
                <p:spPr bwMode="hidden">
                  <a:xfrm rot="1080363">
                    <a:off x="2924" y="1636"/>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00" name="Freeform 28"/>
                  <p:cNvSpPr>
                    <a:spLocks/>
                  </p:cNvSpPr>
                  <p:nvPr/>
                </p:nvSpPr>
                <p:spPr bwMode="hidden">
                  <a:xfrm rot="1080363">
                    <a:off x="4495" y="2037"/>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01" name="Group 29"/>
                <p:cNvGrpSpPr>
                  <a:grpSpLocks/>
                </p:cNvGrpSpPr>
                <p:nvPr/>
              </p:nvGrpSpPr>
              <p:grpSpPr bwMode="auto">
                <a:xfrm>
                  <a:off x="4304" y="543"/>
                  <a:ext cx="918" cy="258"/>
                  <a:chOff x="2958" y="1414"/>
                  <a:chExt cx="2342" cy="657"/>
                </a:xfrm>
              </p:grpSpPr>
              <p:sp>
                <p:nvSpPr>
                  <p:cNvPr id="310302" name="Freeform 30"/>
                  <p:cNvSpPr>
                    <a:spLocks/>
                  </p:cNvSpPr>
                  <p:nvPr/>
                </p:nvSpPr>
                <p:spPr bwMode="hidden">
                  <a:xfrm rot="463793">
                    <a:off x="2958" y="1414"/>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03" name="Freeform 31"/>
                  <p:cNvSpPr>
                    <a:spLocks/>
                  </p:cNvSpPr>
                  <p:nvPr/>
                </p:nvSpPr>
                <p:spPr bwMode="hidden">
                  <a:xfrm rot="463793">
                    <a:off x="4470" y="1582"/>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04" name="Group 32"/>
                <p:cNvGrpSpPr>
                  <a:grpSpLocks/>
                </p:cNvGrpSpPr>
                <p:nvPr/>
              </p:nvGrpSpPr>
              <p:grpSpPr bwMode="auto">
                <a:xfrm>
                  <a:off x="4314" y="487"/>
                  <a:ext cx="843" cy="134"/>
                  <a:chOff x="2983" y="1269"/>
                  <a:chExt cx="2150" cy="343"/>
                </a:xfrm>
              </p:grpSpPr>
              <p:sp>
                <p:nvSpPr>
                  <p:cNvPr id="310305" name="Freeform 33"/>
                  <p:cNvSpPr>
                    <a:spLocks/>
                  </p:cNvSpPr>
                  <p:nvPr/>
                </p:nvSpPr>
                <p:spPr bwMode="hidden">
                  <a:xfrm rot="-84182">
                    <a:off x="2983" y="1289"/>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06" name="Freeform 34"/>
                  <p:cNvSpPr>
                    <a:spLocks/>
                  </p:cNvSpPr>
                  <p:nvPr/>
                </p:nvSpPr>
                <p:spPr bwMode="hidden">
                  <a:xfrm rot="-84182">
                    <a:off x="4379" y="1269"/>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07" name="Group 35"/>
                <p:cNvGrpSpPr>
                  <a:grpSpLocks/>
                </p:cNvGrpSpPr>
                <p:nvPr/>
              </p:nvGrpSpPr>
              <p:grpSpPr bwMode="auto">
                <a:xfrm>
                  <a:off x="4296" y="349"/>
                  <a:ext cx="737" cy="167"/>
                  <a:chOff x="2938" y="917"/>
                  <a:chExt cx="1879" cy="427"/>
                </a:xfrm>
              </p:grpSpPr>
              <p:sp>
                <p:nvSpPr>
                  <p:cNvPr id="310308" name="Freeform 36"/>
                  <p:cNvSpPr>
                    <a:spLocks/>
                  </p:cNvSpPr>
                  <p:nvPr/>
                </p:nvSpPr>
                <p:spPr bwMode="hidden">
                  <a:xfrm rot="-802576">
                    <a:off x="2938" y="1129"/>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09" name="Freeform 37"/>
                  <p:cNvSpPr>
                    <a:spLocks/>
                  </p:cNvSpPr>
                  <p:nvPr/>
                </p:nvSpPr>
                <p:spPr bwMode="hidden">
                  <a:xfrm rot="-802576">
                    <a:off x="4155" y="917"/>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10" name="Group 38"/>
                <p:cNvGrpSpPr>
                  <a:grpSpLocks/>
                </p:cNvGrpSpPr>
                <p:nvPr/>
              </p:nvGrpSpPr>
              <p:grpSpPr bwMode="auto">
                <a:xfrm>
                  <a:off x="3394" y="637"/>
                  <a:ext cx="493" cy="912"/>
                  <a:chOff x="637" y="1653"/>
                  <a:chExt cx="1257" cy="2326"/>
                </a:xfrm>
              </p:grpSpPr>
              <p:sp>
                <p:nvSpPr>
                  <p:cNvPr id="310311" name="Freeform 39"/>
                  <p:cNvSpPr>
                    <a:spLocks/>
                  </p:cNvSpPr>
                  <p:nvPr/>
                </p:nvSpPr>
                <p:spPr bwMode="hidden">
                  <a:xfrm rot="18888116" flipH="1">
                    <a:off x="876" y="2359"/>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12" name="Freeform 40"/>
                  <p:cNvSpPr>
                    <a:spLocks/>
                  </p:cNvSpPr>
                  <p:nvPr/>
                </p:nvSpPr>
                <p:spPr bwMode="hidden">
                  <a:xfrm rot="18888116" flipH="1">
                    <a:off x="419" y="3272"/>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13" name="Group 41"/>
                <p:cNvGrpSpPr>
                  <a:grpSpLocks/>
                </p:cNvGrpSpPr>
                <p:nvPr/>
              </p:nvGrpSpPr>
              <p:grpSpPr bwMode="auto">
                <a:xfrm>
                  <a:off x="3142" y="850"/>
                  <a:ext cx="966" cy="522"/>
                  <a:chOff x="-5" y="2196"/>
                  <a:chExt cx="2463" cy="1332"/>
                </a:xfrm>
              </p:grpSpPr>
              <p:sp>
                <p:nvSpPr>
                  <p:cNvPr id="310314" name="Freeform 42"/>
                  <p:cNvSpPr>
                    <a:spLocks/>
                  </p:cNvSpPr>
                  <p:nvPr/>
                </p:nvSpPr>
                <p:spPr bwMode="hidden">
                  <a:xfrm rot="19495919" flipH="1">
                    <a:off x="644" y="2196"/>
                    <a:ext cx="1814" cy="34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15" name="Freeform 43"/>
                  <p:cNvSpPr>
                    <a:spLocks/>
                  </p:cNvSpPr>
                  <p:nvPr/>
                </p:nvSpPr>
                <p:spPr bwMode="hidden">
                  <a:xfrm rot="19495919" flipH="1">
                    <a:off x="-5" y="2983"/>
                    <a:ext cx="974" cy="54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16" name="Group 44"/>
                <p:cNvGrpSpPr>
                  <a:grpSpLocks/>
                </p:cNvGrpSpPr>
                <p:nvPr/>
              </p:nvGrpSpPr>
              <p:grpSpPr bwMode="auto">
                <a:xfrm>
                  <a:off x="3124" y="777"/>
                  <a:ext cx="971" cy="417"/>
                  <a:chOff x="-52" y="2009"/>
                  <a:chExt cx="2477" cy="1064"/>
                </a:xfrm>
              </p:grpSpPr>
              <p:sp>
                <p:nvSpPr>
                  <p:cNvPr id="310317" name="Freeform 45"/>
                  <p:cNvSpPr>
                    <a:spLocks/>
                  </p:cNvSpPr>
                  <p:nvPr/>
                </p:nvSpPr>
                <p:spPr bwMode="hidden">
                  <a:xfrm rot="20017085" flipH="1">
                    <a:off x="689" y="2009"/>
                    <a:ext cx="1736" cy="30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18" name="Freeform 46"/>
                  <p:cNvSpPr>
                    <a:spLocks/>
                  </p:cNvSpPr>
                  <p:nvPr/>
                </p:nvSpPr>
                <p:spPr bwMode="hidden">
                  <a:xfrm rot="20017085" flipH="1">
                    <a:off x="-52" y="2597"/>
                    <a:ext cx="932" cy="47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19" name="Group 47"/>
                <p:cNvGrpSpPr>
                  <a:grpSpLocks/>
                </p:cNvGrpSpPr>
                <p:nvPr/>
              </p:nvGrpSpPr>
              <p:grpSpPr bwMode="auto">
                <a:xfrm>
                  <a:off x="3115" y="700"/>
                  <a:ext cx="969" cy="363"/>
                  <a:chOff x="-74" y="1813"/>
                  <a:chExt cx="2472" cy="927"/>
                </a:xfrm>
              </p:grpSpPr>
              <p:sp>
                <p:nvSpPr>
                  <p:cNvPr id="310320" name="Freeform 48"/>
                  <p:cNvSpPr>
                    <a:spLocks/>
                  </p:cNvSpPr>
                  <p:nvPr/>
                </p:nvSpPr>
                <p:spPr bwMode="hidden">
                  <a:xfrm rot="20519637" flipH="1">
                    <a:off x="721" y="1813"/>
                    <a:ext cx="1677" cy="33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21" name="Freeform 49"/>
                  <p:cNvSpPr>
                    <a:spLocks/>
                  </p:cNvSpPr>
                  <p:nvPr/>
                </p:nvSpPr>
                <p:spPr bwMode="hidden">
                  <a:xfrm rot="20519637" flipH="1">
                    <a:off x="-74" y="2214"/>
                    <a:ext cx="901" cy="52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22" name="Group 50"/>
                <p:cNvGrpSpPr>
                  <a:grpSpLocks/>
                </p:cNvGrpSpPr>
                <p:nvPr/>
              </p:nvGrpSpPr>
              <p:grpSpPr bwMode="auto">
                <a:xfrm>
                  <a:off x="3153" y="613"/>
                  <a:ext cx="918" cy="257"/>
                  <a:chOff x="22" y="1591"/>
                  <a:chExt cx="2342" cy="657"/>
                </a:xfrm>
              </p:grpSpPr>
              <p:sp>
                <p:nvSpPr>
                  <p:cNvPr id="310323" name="Freeform 51"/>
                  <p:cNvSpPr>
                    <a:spLocks/>
                  </p:cNvSpPr>
                  <p:nvPr/>
                </p:nvSpPr>
                <p:spPr bwMode="hidden">
                  <a:xfrm rot="21136207" flipH="1">
                    <a:off x="819" y="1591"/>
                    <a:ext cx="154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24" name="Freeform 52"/>
                  <p:cNvSpPr>
                    <a:spLocks/>
                  </p:cNvSpPr>
                  <p:nvPr/>
                </p:nvSpPr>
                <p:spPr bwMode="hidden">
                  <a:xfrm rot="21136207" flipH="1">
                    <a:off x="22" y="1759"/>
                    <a:ext cx="830" cy="4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25" name="Group 53"/>
                <p:cNvGrpSpPr>
                  <a:grpSpLocks/>
                </p:cNvGrpSpPr>
                <p:nvPr/>
              </p:nvGrpSpPr>
              <p:grpSpPr bwMode="auto">
                <a:xfrm>
                  <a:off x="3218" y="556"/>
                  <a:ext cx="843" cy="134"/>
                  <a:chOff x="189" y="1446"/>
                  <a:chExt cx="2150" cy="343"/>
                </a:xfrm>
              </p:grpSpPr>
              <p:sp>
                <p:nvSpPr>
                  <p:cNvPr id="310326" name="Freeform 54"/>
                  <p:cNvSpPr>
                    <a:spLocks/>
                  </p:cNvSpPr>
                  <p:nvPr/>
                </p:nvSpPr>
                <p:spPr bwMode="hidden">
                  <a:xfrm rot="84182" flipH="1">
                    <a:off x="935" y="1466"/>
                    <a:ext cx="1404" cy="21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27" name="Freeform 55"/>
                  <p:cNvSpPr>
                    <a:spLocks/>
                  </p:cNvSpPr>
                  <p:nvPr/>
                </p:nvSpPr>
                <p:spPr bwMode="hidden">
                  <a:xfrm rot="84182" flipH="1">
                    <a:off x="189" y="1446"/>
                    <a:ext cx="754" cy="34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28" name="Group 56"/>
                <p:cNvGrpSpPr>
                  <a:grpSpLocks/>
                </p:cNvGrpSpPr>
                <p:nvPr/>
              </p:nvGrpSpPr>
              <p:grpSpPr bwMode="auto">
                <a:xfrm>
                  <a:off x="3342" y="418"/>
                  <a:ext cx="737" cy="167"/>
                  <a:chOff x="505" y="1094"/>
                  <a:chExt cx="1879" cy="427"/>
                </a:xfrm>
              </p:grpSpPr>
              <p:sp>
                <p:nvSpPr>
                  <p:cNvPr id="310329" name="Freeform 57"/>
                  <p:cNvSpPr>
                    <a:spLocks/>
                  </p:cNvSpPr>
                  <p:nvPr/>
                </p:nvSpPr>
                <p:spPr bwMode="hidden">
                  <a:xfrm rot="802576" flipH="1">
                    <a:off x="1151" y="1306"/>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30" name="Freeform 58"/>
                  <p:cNvSpPr>
                    <a:spLocks/>
                  </p:cNvSpPr>
                  <p:nvPr/>
                </p:nvSpPr>
                <p:spPr bwMode="hidden">
                  <a:xfrm rot="802576" flipH="1">
                    <a:off x="505" y="1094"/>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31" name="Group 59"/>
                <p:cNvGrpSpPr>
                  <a:grpSpLocks/>
                </p:cNvGrpSpPr>
                <p:nvPr/>
              </p:nvGrpSpPr>
              <p:grpSpPr bwMode="auto">
                <a:xfrm>
                  <a:off x="3386" y="341"/>
                  <a:ext cx="725" cy="218"/>
                  <a:chOff x="616" y="899"/>
                  <a:chExt cx="1850" cy="554"/>
                </a:xfrm>
              </p:grpSpPr>
              <p:sp>
                <p:nvSpPr>
                  <p:cNvPr id="310332" name="Freeform 60"/>
                  <p:cNvSpPr>
                    <a:spLocks/>
                  </p:cNvSpPr>
                  <p:nvPr/>
                </p:nvSpPr>
                <p:spPr bwMode="hidden">
                  <a:xfrm rot="1277471" flipH="1">
                    <a:off x="1233" y="1238"/>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33" name="Freeform 61"/>
                  <p:cNvSpPr>
                    <a:spLocks/>
                  </p:cNvSpPr>
                  <p:nvPr/>
                </p:nvSpPr>
                <p:spPr bwMode="hidden">
                  <a:xfrm rot="1277471" flipH="1">
                    <a:off x="616" y="899"/>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34" name="Group 62"/>
                <p:cNvGrpSpPr>
                  <a:grpSpLocks/>
                </p:cNvGrpSpPr>
                <p:nvPr/>
              </p:nvGrpSpPr>
              <p:grpSpPr bwMode="auto">
                <a:xfrm>
                  <a:off x="3472" y="231"/>
                  <a:ext cx="693" cy="291"/>
                  <a:chOff x="3472" y="231"/>
                  <a:chExt cx="693" cy="291"/>
                </a:xfrm>
              </p:grpSpPr>
              <p:sp>
                <p:nvSpPr>
                  <p:cNvPr id="310335" name="Freeform 63"/>
                  <p:cNvSpPr>
                    <a:spLocks/>
                  </p:cNvSpPr>
                  <p:nvPr/>
                </p:nvSpPr>
                <p:spPr bwMode="hidden">
                  <a:xfrm rot="2028410" flipH="1">
                    <a:off x="3681" y="438"/>
                    <a:ext cx="484" cy="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36" name="Freeform 64"/>
                  <p:cNvSpPr>
                    <a:spLocks/>
                  </p:cNvSpPr>
                  <p:nvPr/>
                </p:nvSpPr>
                <p:spPr bwMode="hidden">
                  <a:xfrm rot="2028410" flipH="1">
                    <a:off x="3472" y="231"/>
                    <a:ext cx="260" cy="132"/>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37" name="Group 65"/>
                <p:cNvGrpSpPr>
                  <a:grpSpLocks/>
                </p:cNvGrpSpPr>
                <p:nvPr/>
              </p:nvGrpSpPr>
              <p:grpSpPr bwMode="auto">
                <a:xfrm>
                  <a:off x="3554" y="118"/>
                  <a:ext cx="664" cy="349"/>
                  <a:chOff x="3554" y="118"/>
                  <a:chExt cx="664" cy="349"/>
                </a:xfrm>
              </p:grpSpPr>
              <p:sp>
                <p:nvSpPr>
                  <p:cNvPr id="310338" name="Freeform 66"/>
                  <p:cNvSpPr>
                    <a:spLocks/>
                  </p:cNvSpPr>
                  <p:nvPr/>
                </p:nvSpPr>
                <p:spPr bwMode="hidden">
                  <a:xfrm rot="2664424" flipH="1">
                    <a:off x="3727" y="383"/>
                    <a:ext cx="491" cy="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39" name="Freeform 67"/>
                  <p:cNvSpPr>
                    <a:spLocks/>
                  </p:cNvSpPr>
                  <p:nvPr/>
                </p:nvSpPr>
                <p:spPr bwMode="hidden">
                  <a:xfrm rot="2664424" flipH="1">
                    <a:off x="3554" y="118"/>
                    <a:ext cx="264" cy="132"/>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40" name="Group 68"/>
                <p:cNvGrpSpPr>
                  <a:grpSpLocks/>
                </p:cNvGrpSpPr>
                <p:nvPr/>
              </p:nvGrpSpPr>
              <p:grpSpPr bwMode="auto">
                <a:xfrm>
                  <a:off x="3784" y="30"/>
                  <a:ext cx="305" cy="593"/>
                  <a:chOff x="1633" y="104"/>
                  <a:chExt cx="778" cy="1512"/>
                </a:xfrm>
              </p:grpSpPr>
              <p:sp>
                <p:nvSpPr>
                  <p:cNvPr id="310341" name="Freeform 69"/>
                  <p:cNvSpPr>
                    <a:spLocks/>
                  </p:cNvSpPr>
                  <p:nvPr/>
                </p:nvSpPr>
                <p:spPr bwMode="hidden">
                  <a:xfrm rot="3473776" flipH="1">
                    <a:off x="1754" y="958"/>
                    <a:ext cx="1100"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42" name="Freeform 70"/>
                  <p:cNvSpPr>
                    <a:spLocks/>
                  </p:cNvSpPr>
                  <p:nvPr/>
                </p:nvSpPr>
                <p:spPr bwMode="hidden">
                  <a:xfrm rot="3473776" flipH="1">
                    <a:off x="1506" y="231"/>
                    <a:ext cx="591"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43" name="Group 71"/>
                <p:cNvGrpSpPr>
                  <a:grpSpLocks/>
                </p:cNvGrpSpPr>
                <p:nvPr/>
              </p:nvGrpSpPr>
              <p:grpSpPr bwMode="auto">
                <a:xfrm>
                  <a:off x="3903" y="0"/>
                  <a:ext cx="248" cy="601"/>
                  <a:chOff x="1935" y="28"/>
                  <a:chExt cx="634" cy="1534"/>
                </a:xfrm>
              </p:grpSpPr>
              <p:sp>
                <p:nvSpPr>
                  <p:cNvPr id="310344" name="Freeform 72"/>
                  <p:cNvSpPr>
                    <a:spLocks/>
                  </p:cNvSpPr>
                  <p:nvPr/>
                </p:nvSpPr>
                <p:spPr bwMode="hidden">
                  <a:xfrm rot="4126480" flipH="1">
                    <a:off x="1931" y="924"/>
                    <a:ext cx="1061"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45" name="Freeform 73"/>
                  <p:cNvSpPr>
                    <a:spLocks/>
                  </p:cNvSpPr>
                  <p:nvPr/>
                </p:nvSpPr>
                <p:spPr bwMode="hidden">
                  <a:xfrm rot="4126480" flipH="1">
                    <a:off x="1819" y="144"/>
                    <a:ext cx="570"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46" name="Group 74"/>
                <p:cNvGrpSpPr>
                  <a:grpSpLocks/>
                </p:cNvGrpSpPr>
                <p:nvPr/>
              </p:nvGrpSpPr>
              <p:grpSpPr bwMode="auto">
                <a:xfrm>
                  <a:off x="4251" y="252"/>
                  <a:ext cx="723" cy="222"/>
                  <a:chOff x="2822" y="672"/>
                  <a:chExt cx="1845" cy="566"/>
                </a:xfrm>
              </p:grpSpPr>
              <p:sp>
                <p:nvSpPr>
                  <p:cNvPr id="310347" name="Freeform 75"/>
                  <p:cNvSpPr>
                    <a:spLocks/>
                  </p:cNvSpPr>
                  <p:nvPr/>
                </p:nvSpPr>
                <p:spPr bwMode="hidden">
                  <a:xfrm rot="-1325434">
                    <a:off x="2822" y="1023"/>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48" name="Freeform 76"/>
                  <p:cNvSpPr>
                    <a:spLocks/>
                  </p:cNvSpPr>
                  <p:nvPr/>
                </p:nvSpPr>
                <p:spPr bwMode="hidden">
                  <a:xfrm rot="-1325434">
                    <a:off x="4005" y="672"/>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49" name="Group 77"/>
                <p:cNvGrpSpPr>
                  <a:grpSpLocks/>
                </p:cNvGrpSpPr>
                <p:nvPr/>
              </p:nvGrpSpPr>
              <p:grpSpPr bwMode="auto">
                <a:xfrm>
                  <a:off x="4196" y="163"/>
                  <a:ext cx="699" cy="282"/>
                  <a:chOff x="2683" y="445"/>
                  <a:chExt cx="1781" cy="717"/>
                </a:xfrm>
              </p:grpSpPr>
              <p:sp>
                <p:nvSpPr>
                  <p:cNvPr id="310350" name="Freeform 78"/>
                  <p:cNvSpPr>
                    <a:spLocks/>
                  </p:cNvSpPr>
                  <p:nvPr/>
                </p:nvSpPr>
                <p:spPr bwMode="hidden">
                  <a:xfrm rot="-1921064">
                    <a:off x="2683" y="947"/>
                    <a:ext cx="1233" cy="215"/>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51" name="Freeform 79"/>
                  <p:cNvSpPr>
                    <a:spLocks/>
                  </p:cNvSpPr>
                  <p:nvPr/>
                </p:nvSpPr>
                <p:spPr bwMode="hidden">
                  <a:xfrm rot="-1921064">
                    <a:off x="3802" y="445"/>
                    <a:ext cx="662" cy="338"/>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sp>
              <p:nvSpPr>
                <p:cNvPr id="310352" name="Freeform 80"/>
                <p:cNvSpPr>
                  <a:spLocks/>
                </p:cNvSpPr>
                <p:nvPr/>
              </p:nvSpPr>
              <p:spPr bwMode="hidden">
                <a:xfrm rot="4578755" flipH="1">
                  <a:off x="3968" y="372"/>
                  <a:ext cx="403" cy="57"/>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53" name="Freeform 81"/>
                <p:cNvSpPr>
                  <a:spLocks/>
                </p:cNvSpPr>
                <p:nvPr/>
              </p:nvSpPr>
              <p:spPr bwMode="hidden">
                <a:xfrm rot="4578755" flipH="1">
                  <a:off x="3977" y="77"/>
                  <a:ext cx="216" cy="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nvGrpSpPr>
                <p:cNvPr id="310354" name="Group 82"/>
                <p:cNvGrpSpPr>
                  <a:grpSpLocks/>
                </p:cNvGrpSpPr>
                <p:nvPr/>
              </p:nvGrpSpPr>
              <p:grpSpPr bwMode="auto">
                <a:xfrm>
                  <a:off x="4242" y="5"/>
                  <a:ext cx="251" cy="596"/>
                  <a:chOff x="2800" y="41"/>
                  <a:chExt cx="640" cy="1520"/>
                </a:xfrm>
              </p:grpSpPr>
              <p:sp>
                <p:nvSpPr>
                  <p:cNvPr id="310355" name="Freeform 83"/>
                  <p:cNvSpPr>
                    <a:spLocks/>
                  </p:cNvSpPr>
                  <p:nvPr/>
                </p:nvSpPr>
                <p:spPr bwMode="hidden">
                  <a:xfrm rot="-3857755">
                    <a:off x="2361" y="938"/>
                    <a:ext cx="1062" cy="184"/>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56" name="Freeform 84"/>
                  <p:cNvSpPr>
                    <a:spLocks/>
                  </p:cNvSpPr>
                  <p:nvPr/>
                </p:nvSpPr>
                <p:spPr bwMode="hidden">
                  <a:xfrm rot="-3857755">
                    <a:off x="3011" y="181"/>
                    <a:ext cx="570" cy="28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57" name="Group 85"/>
                <p:cNvGrpSpPr>
                  <a:grpSpLocks/>
                </p:cNvGrpSpPr>
                <p:nvPr/>
              </p:nvGrpSpPr>
              <p:grpSpPr bwMode="auto">
                <a:xfrm>
                  <a:off x="4295" y="53"/>
                  <a:ext cx="398" cy="574"/>
                  <a:chOff x="2934" y="163"/>
                  <a:chExt cx="1017" cy="1464"/>
                </a:xfrm>
              </p:grpSpPr>
              <p:sp>
                <p:nvSpPr>
                  <p:cNvPr id="310358" name="Freeform 86"/>
                  <p:cNvSpPr>
                    <a:spLocks/>
                  </p:cNvSpPr>
                  <p:nvPr/>
                </p:nvSpPr>
                <p:spPr bwMode="hidden">
                  <a:xfrm rot="-2777260">
                    <a:off x="2491" y="915"/>
                    <a:ext cx="1155" cy="270"/>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59" name="Freeform 87"/>
                  <p:cNvSpPr>
                    <a:spLocks/>
                  </p:cNvSpPr>
                  <p:nvPr/>
                </p:nvSpPr>
                <p:spPr bwMode="hidden">
                  <a:xfrm rot="-2777260">
                    <a:off x="3430" y="261"/>
                    <a:ext cx="620" cy="42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60" name="Group 88"/>
                <p:cNvGrpSpPr>
                  <a:grpSpLocks/>
                </p:cNvGrpSpPr>
                <p:nvPr/>
              </p:nvGrpSpPr>
              <p:grpSpPr bwMode="auto">
                <a:xfrm>
                  <a:off x="4215" y="2"/>
                  <a:ext cx="95" cy="567"/>
                  <a:chOff x="2730" y="32"/>
                  <a:chExt cx="243" cy="1448"/>
                </a:xfrm>
              </p:grpSpPr>
              <p:sp>
                <p:nvSpPr>
                  <p:cNvPr id="310361" name="Freeform 89"/>
                  <p:cNvSpPr>
                    <a:spLocks/>
                  </p:cNvSpPr>
                  <p:nvPr/>
                </p:nvSpPr>
                <p:spPr bwMode="hidden">
                  <a:xfrm rot="-4903748">
                    <a:off x="2296" y="960"/>
                    <a:ext cx="954" cy="8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62" name="Freeform 90"/>
                  <p:cNvSpPr>
                    <a:spLocks/>
                  </p:cNvSpPr>
                  <p:nvPr/>
                </p:nvSpPr>
                <p:spPr bwMode="hidden">
                  <a:xfrm rot="-4903748">
                    <a:off x="2650" y="220"/>
                    <a:ext cx="512" cy="13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63" name="Group 91"/>
                <p:cNvGrpSpPr>
                  <a:grpSpLocks/>
                </p:cNvGrpSpPr>
                <p:nvPr/>
              </p:nvGrpSpPr>
              <p:grpSpPr bwMode="auto">
                <a:xfrm>
                  <a:off x="3514" y="683"/>
                  <a:ext cx="425" cy="960"/>
                  <a:chOff x="943" y="1769"/>
                  <a:chExt cx="1085" cy="2450"/>
                </a:xfrm>
              </p:grpSpPr>
              <p:sp>
                <p:nvSpPr>
                  <p:cNvPr id="310364" name="Freeform 92"/>
                  <p:cNvSpPr>
                    <a:spLocks/>
                  </p:cNvSpPr>
                  <p:nvPr/>
                </p:nvSpPr>
                <p:spPr bwMode="hidden">
                  <a:xfrm rot="18335692" flipH="1">
                    <a:off x="1010" y="2475"/>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65" name="Freeform 93"/>
                  <p:cNvSpPr>
                    <a:spLocks/>
                  </p:cNvSpPr>
                  <p:nvPr/>
                </p:nvSpPr>
                <p:spPr bwMode="hidden">
                  <a:xfrm rot="18335692" flipH="1">
                    <a:off x="725" y="3512"/>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66" name="Group 94"/>
                <p:cNvGrpSpPr>
                  <a:grpSpLocks/>
                </p:cNvGrpSpPr>
                <p:nvPr/>
              </p:nvGrpSpPr>
              <p:grpSpPr bwMode="auto">
                <a:xfrm>
                  <a:off x="3715" y="748"/>
                  <a:ext cx="300" cy="930"/>
                  <a:chOff x="1455" y="1936"/>
                  <a:chExt cx="766" cy="2373"/>
                </a:xfrm>
              </p:grpSpPr>
              <p:sp>
                <p:nvSpPr>
                  <p:cNvPr id="310367" name="Freeform 95"/>
                  <p:cNvSpPr>
                    <a:spLocks/>
                  </p:cNvSpPr>
                  <p:nvPr/>
                </p:nvSpPr>
                <p:spPr bwMode="hidden">
                  <a:xfrm rot="17542885" flipH="1">
                    <a:off x="1267" y="2578"/>
                    <a:ext cx="1595"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68" name="Freeform 96"/>
                  <p:cNvSpPr>
                    <a:spLocks/>
                  </p:cNvSpPr>
                  <p:nvPr/>
                </p:nvSpPr>
                <p:spPr bwMode="hidden">
                  <a:xfrm rot="17542885" flipH="1">
                    <a:off x="1272" y="3636"/>
                    <a:ext cx="856"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69" name="Group 97"/>
                <p:cNvGrpSpPr>
                  <a:grpSpLocks/>
                </p:cNvGrpSpPr>
                <p:nvPr/>
              </p:nvGrpSpPr>
              <p:grpSpPr bwMode="auto">
                <a:xfrm rot="88588">
                  <a:off x="3923" y="769"/>
                  <a:ext cx="180" cy="913"/>
                  <a:chOff x="1956" y="1990"/>
                  <a:chExt cx="492" cy="2604"/>
                </a:xfrm>
              </p:grpSpPr>
              <p:sp>
                <p:nvSpPr>
                  <p:cNvPr id="310370" name="Freeform 98"/>
                  <p:cNvSpPr>
                    <a:spLocks/>
                  </p:cNvSpPr>
                  <p:nvPr/>
                </p:nvSpPr>
                <p:spPr bwMode="hidden">
                  <a:xfrm rot="16782062" flipH="1">
                    <a:off x="1442" y="2695"/>
                    <a:ext cx="1711" cy="301"/>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71" name="Freeform 99"/>
                  <p:cNvSpPr>
                    <a:spLocks/>
                  </p:cNvSpPr>
                  <p:nvPr/>
                </p:nvSpPr>
                <p:spPr bwMode="hidden">
                  <a:xfrm rot="16782062" flipH="1">
                    <a:off x="1734" y="3898"/>
                    <a:ext cx="918" cy="473"/>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72" name="Group 100"/>
                <p:cNvGrpSpPr>
                  <a:grpSpLocks/>
                </p:cNvGrpSpPr>
                <p:nvPr/>
              </p:nvGrpSpPr>
              <p:grpSpPr bwMode="auto">
                <a:xfrm>
                  <a:off x="4451" y="662"/>
                  <a:ext cx="442" cy="951"/>
                  <a:chOff x="3334" y="1717"/>
                  <a:chExt cx="1125" cy="2426"/>
                </a:xfrm>
              </p:grpSpPr>
              <p:sp>
                <p:nvSpPr>
                  <p:cNvPr id="310373" name="Freeform 101"/>
                  <p:cNvSpPr>
                    <a:spLocks/>
                  </p:cNvSpPr>
                  <p:nvPr/>
                </p:nvSpPr>
                <p:spPr bwMode="hidden">
                  <a:xfrm rot="3144576">
                    <a:off x="2628" y="2423"/>
                    <a:ext cx="1724" cy="312"/>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74" name="Freeform 102"/>
                  <p:cNvSpPr>
                    <a:spLocks/>
                  </p:cNvSpPr>
                  <p:nvPr/>
                </p:nvSpPr>
                <p:spPr bwMode="hidden">
                  <a:xfrm rot="3144576">
                    <a:off x="3751" y="3436"/>
                    <a:ext cx="925" cy="490"/>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75" name="Group 103"/>
                <p:cNvGrpSpPr>
                  <a:grpSpLocks/>
                </p:cNvGrpSpPr>
                <p:nvPr/>
              </p:nvGrpSpPr>
              <p:grpSpPr bwMode="auto">
                <a:xfrm>
                  <a:off x="4391" y="721"/>
                  <a:ext cx="347" cy="951"/>
                  <a:chOff x="3181" y="1866"/>
                  <a:chExt cx="883" cy="2426"/>
                </a:xfrm>
              </p:grpSpPr>
              <p:sp>
                <p:nvSpPr>
                  <p:cNvPr id="310376" name="Freeform 104"/>
                  <p:cNvSpPr>
                    <a:spLocks/>
                  </p:cNvSpPr>
                  <p:nvPr/>
                </p:nvSpPr>
                <p:spPr bwMode="hidden">
                  <a:xfrm rot="3745735">
                    <a:off x="2506" y="2541"/>
                    <a:ext cx="1650" cy="299"/>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77" name="Freeform 105"/>
                  <p:cNvSpPr>
                    <a:spLocks/>
                  </p:cNvSpPr>
                  <p:nvPr/>
                </p:nvSpPr>
                <p:spPr bwMode="hidden">
                  <a:xfrm rot="3745735">
                    <a:off x="3387" y="3615"/>
                    <a:ext cx="885" cy="469"/>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78" name="Group 106"/>
                <p:cNvGrpSpPr>
                  <a:grpSpLocks/>
                </p:cNvGrpSpPr>
                <p:nvPr/>
              </p:nvGrpSpPr>
              <p:grpSpPr bwMode="auto">
                <a:xfrm>
                  <a:off x="4323" y="767"/>
                  <a:ext cx="243" cy="935"/>
                  <a:chOff x="3006" y="1983"/>
                  <a:chExt cx="619" cy="2386"/>
                </a:xfrm>
              </p:grpSpPr>
              <p:sp>
                <p:nvSpPr>
                  <p:cNvPr id="310379" name="Freeform 107"/>
                  <p:cNvSpPr>
                    <a:spLocks/>
                  </p:cNvSpPr>
                  <p:nvPr/>
                </p:nvSpPr>
                <p:spPr bwMode="hidden">
                  <a:xfrm rot="4286818">
                    <a:off x="2328" y="2661"/>
                    <a:ext cx="160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80" name="Freeform 108"/>
                  <p:cNvSpPr>
                    <a:spLocks/>
                  </p:cNvSpPr>
                  <p:nvPr/>
                </p:nvSpPr>
                <p:spPr bwMode="hidden">
                  <a:xfrm rot="4286818">
                    <a:off x="3002" y="3747"/>
                    <a:ext cx="859"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81" name="Group 109"/>
                <p:cNvGrpSpPr>
                  <a:grpSpLocks/>
                </p:cNvGrpSpPr>
                <p:nvPr/>
              </p:nvGrpSpPr>
              <p:grpSpPr bwMode="auto">
                <a:xfrm>
                  <a:off x="4249" y="813"/>
                  <a:ext cx="159" cy="870"/>
                  <a:chOff x="2819" y="2101"/>
                  <a:chExt cx="405" cy="2219"/>
                </a:xfrm>
              </p:grpSpPr>
              <p:sp>
                <p:nvSpPr>
                  <p:cNvPr id="310382" name="Freeform 110"/>
                  <p:cNvSpPr>
                    <a:spLocks/>
                  </p:cNvSpPr>
                  <p:nvPr/>
                </p:nvSpPr>
                <p:spPr bwMode="hidden">
                  <a:xfrm rot="4898956">
                    <a:off x="2206" y="2714"/>
                    <a:ext cx="1471" cy="246"/>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83" name="Freeform 111"/>
                  <p:cNvSpPr>
                    <a:spLocks/>
                  </p:cNvSpPr>
                  <p:nvPr/>
                </p:nvSpPr>
                <p:spPr bwMode="hidden">
                  <a:xfrm rot="4898956">
                    <a:off x="2636" y="3732"/>
                    <a:ext cx="790" cy="386"/>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nvGrpSpPr>
                <p:cNvPr id="310384" name="Group 112"/>
                <p:cNvGrpSpPr>
                  <a:grpSpLocks/>
                </p:cNvGrpSpPr>
                <p:nvPr/>
              </p:nvGrpSpPr>
              <p:grpSpPr bwMode="auto">
                <a:xfrm>
                  <a:off x="4045" y="826"/>
                  <a:ext cx="167" cy="857"/>
                  <a:chOff x="2287" y="2135"/>
                  <a:chExt cx="426" cy="2185"/>
                </a:xfrm>
              </p:grpSpPr>
              <p:sp>
                <p:nvSpPr>
                  <p:cNvPr id="310385" name="Freeform 113"/>
                  <p:cNvSpPr>
                    <a:spLocks/>
                  </p:cNvSpPr>
                  <p:nvPr/>
                </p:nvSpPr>
                <p:spPr bwMode="hidden">
                  <a:xfrm rot="5755659">
                    <a:off x="1900" y="2760"/>
                    <a:ext cx="1437" cy="188"/>
                  </a:xfrm>
                  <a:custGeom>
                    <a:avLst/>
                    <a:gdLst>
                      <a:gd name="T0" fmla="*/ 0 w 2736"/>
                      <a:gd name="T1" fmla="*/ 504 h 504"/>
                      <a:gd name="T2" fmla="*/ 864 w 2736"/>
                      <a:gd name="T3" fmla="*/ 168 h 504"/>
                      <a:gd name="T4" fmla="*/ 1776 w 2736"/>
                      <a:gd name="T5" fmla="*/ 24 h 504"/>
                      <a:gd name="T6" fmla="*/ 2736 w 2736"/>
                      <a:gd name="T7" fmla="*/ 24 h 504"/>
                      <a:gd name="T8" fmla="*/ 2720 w 2736"/>
                      <a:gd name="T9" fmla="*/ 103 h 504"/>
                      <a:gd name="T10" fmla="*/ 1764 w 2736"/>
                      <a:gd name="T11" fmla="*/ 103 h 504"/>
                      <a:gd name="T12" fmla="*/ 654 w 2736"/>
                      <a:gd name="T13" fmla="*/ 292 h 504"/>
                      <a:gd name="T14" fmla="*/ 0 w 2736"/>
                      <a:gd name="T15" fmla="*/ 504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86" name="Freeform 114"/>
                  <p:cNvSpPr>
                    <a:spLocks/>
                  </p:cNvSpPr>
                  <p:nvPr/>
                </p:nvSpPr>
                <p:spPr bwMode="hidden">
                  <a:xfrm rot="5755659">
                    <a:off x="2049" y="3787"/>
                    <a:ext cx="771" cy="295"/>
                  </a:xfrm>
                  <a:custGeom>
                    <a:avLst/>
                    <a:gdLst>
                      <a:gd name="T0" fmla="*/ 5 w 1769"/>
                      <a:gd name="T1" fmla="*/ 8 h 791"/>
                      <a:gd name="T2" fmla="*/ 485 w 1769"/>
                      <a:gd name="T3" fmla="*/ 56 h 791"/>
                      <a:gd name="T4" fmla="*/ 1157 w 1769"/>
                      <a:gd name="T5" fmla="*/ 200 h 791"/>
                      <a:gd name="T6" fmla="*/ 1611 w 1769"/>
                      <a:gd name="T7" fmla="*/ 432 h 791"/>
                      <a:gd name="T8" fmla="*/ 1756 w 1769"/>
                      <a:gd name="T9" fmla="*/ 609 h 791"/>
                      <a:gd name="T10" fmla="*/ 1689 w 1769"/>
                      <a:gd name="T11" fmla="*/ 787 h 791"/>
                      <a:gd name="T12" fmla="*/ 1589 w 1769"/>
                      <a:gd name="T13" fmla="*/ 632 h 791"/>
                      <a:gd name="T14" fmla="*/ 1389 w 1769"/>
                      <a:gd name="T15" fmla="*/ 454 h 791"/>
                      <a:gd name="T16" fmla="*/ 1109 w 1769"/>
                      <a:gd name="T17" fmla="*/ 296 h 791"/>
                      <a:gd name="T18" fmla="*/ 581 w 1769"/>
                      <a:gd name="T19" fmla="*/ 152 h 791"/>
                      <a:gd name="T20" fmla="*/ 0 w 1769"/>
                      <a:gd name="T21" fmla="*/ 76 h 791"/>
                      <a:gd name="T22" fmla="*/ 5 w 1769"/>
                      <a:gd name="T23" fmla="*/ 8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sp>
            <p:nvSpPr>
              <p:cNvPr id="310387" name="Freeform 115"/>
              <p:cNvSpPr>
                <a:spLocks/>
              </p:cNvSpPr>
              <p:nvPr/>
            </p:nvSpPr>
            <p:spPr bwMode="hidden">
              <a:xfrm flipH="1">
                <a:off x="3873" y="934"/>
                <a:ext cx="191" cy="580"/>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88"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89"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600"/>
                      <a:pt x="17826" y="21600"/>
                    </a:cubicBezTo>
                    <a:cubicBezTo>
                      <a:pt x="10696" y="21600"/>
                      <a:pt x="4025" y="18081"/>
                      <a:pt x="-1" y="12197"/>
                    </a:cubicBezTo>
                  </a:path>
                  <a:path w="36729" h="21600" stroke="0" extrusionOk="0">
                    <a:moveTo>
                      <a:pt x="36729" y="10451"/>
                    </a:moveTo>
                    <a:cubicBezTo>
                      <a:pt x="32926" y="17330"/>
                      <a:pt x="25686" y="21600"/>
                      <a:pt x="17826" y="21600"/>
                    </a:cubicBezTo>
                    <a:cubicBezTo>
                      <a:pt x="10696" y="21600"/>
                      <a:pt x="4025" y="18081"/>
                      <a:pt x="-1" y="12197"/>
                    </a:cubicBezTo>
                    <a:lnTo>
                      <a:pt x="17826" y="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0"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0"/>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0"/>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1"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0"/>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0"/>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2"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0"/>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0"/>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3"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4"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5"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0"/>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0"/>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6" name="Freeform 124"/>
              <p:cNvSpPr>
                <a:spLocks/>
              </p:cNvSpPr>
              <p:nvPr/>
            </p:nvSpPr>
            <p:spPr bwMode="hidden">
              <a:xfrm>
                <a:off x="4410" y="1033"/>
                <a:ext cx="190" cy="580"/>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7" name="Freeform 125"/>
              <p:cNvSpPr>
                <a:spLocks/>
              </p:cNvSpPr>
              <p:nvPr/>
            </p:nvSpPr>
            <p:spPr bwMode="hidden">
              <a:xfrm rot="19660755" flipV="1">
                <a:off x="4114" y="843"/>
                <a:ext cx="173" cy="32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8"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0"/>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0"/>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399"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0"/>
                      <a:pt x="18231" y="0"/>
                    </a:cubicBezTo>
                    <a:cubicBezTo>
                      <a:pt x="23204" y="0"/>
                      <a:pt x="28026" y="1716"/>
                      <a:pt x="31881" y="4859"/>
                    </a:cubicBezTo>
                  </a:path>
                  <a:path w="31881" h="21600" stroke="0" extrusionOk="0">
                    <a:moveTo>
                      <a:pt x="-1" y="10015"/>
                    </a:moveTo>
                    <a:cubicBezTo>
                      <a:pt x="3963" y="3778"/>
                      <a:pt x="10840" y="0"/>
                      <a:pt x="18231" y="0"/>
                    </a:cubicBezTo>
                    <a:cubicBezTo>
                      <a:pt x="23204" y="0"/>
                      <a:pt x="28026" y="1716"/>
                      <a:pt x="31881" y="4859"/>
                    </a:cubicBezTo>
                    <a:lnTo>
                      <a:pt x="18231" y="21600"/>
                    </a:lnTo>
                    <a:close/>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0"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0"/>
                      <a:pt x="13212" y="0"/>
                    </a:cubicBezTo>
                    <a:cubicBezTo>
                      <a:pt x="20409" y="0"/>
                      <a:pt x="27134" y="3585"/>
                      <a:pt x="31145" y="9561"/>
                    </a:cubicBezTo>
                  </a:path>
                  <a:path w="31146" h="21600" stroke="0" extrusionOk="0">
                    <a:moveTo>
                      <a:pt x="-1" y="4511"/>
                    </a:moveTo>
                    <a:cubicBezTo>
                      <a:pt x="3783" y="1586"/>
                      <a:pt x="8429" y="0"/>
                      <a:pt x="13212" y="0"/>
                    </a:cubicBezTo>
                    <a:cubicBezTo>
                      <a:pt x="20409" y="0"/>
                      <a:pt x="27134" y="3585"/>
                      <a:pt x="31145" y="9561"/>
                    </a:cubicBezTo>
                    <a:lnTo>
                      <a:pt x="13212" y="21600"/>
                    </a:lnTo>
                    <a:close/>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1" name="Freeform 129"/>
              <p:cNvSpPr>
                <a:spLocks/>
              </p:cNvSpPr>
              <p:nvPr/>
            </p:nvSpPr>
            <p:spPr bwMode="hidden">
              <a:xfrm flipH="1">
                <a:off x="3307" y="982"/>
                <a:ext cx="425" cy="59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2" name="Freeform 130"/>
              <p:cNvSpPr>
                <a:spLocks/>
              </p:cNvSpPr>
              <p:nvPr/>
            </p:nvSpPr>
            <p:spPr bwMode="hidden">
              <a:xfrm flipH="1">
                <a:off x="3507" y="350"/>
                <a:ext cx="273" cy="59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3" name="Freeform 131"/>
              <p:cNvSpPr>
                <a:spLocks/>
              </p:cNvSpPr>
              <p:nvPr/>
            </p:nvSpPr>
            <p:spPr bwMode="hidden">
              <a:xfrm flipH="1">
                <a:off x="3821" y="172"/>
                <a:ext cx="164" cy="597"/>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4" name="Freeform 132"/>
              <p:cNvSpPr>
                <a:spLocks/>
              </p:cNvSpPr>
              <p:nvPr/>
            </p:nvSpPr>
            <p:spPr bwMode="hidden">
              <a:xfrm>
                <a:off x="4841" y="894"/>
                <a:ext cx="395" cy="628"/>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5" name="Freeform 133"/>
              <p:cNvSpPr>
                <a:spLocks/>
              </p:cNvSpPr>
              <p:nvPr/>
            </p:nvSpPr>
            <p:spPr bwMode="hidden">
              <a:xfrm>
                <a:off x="4636" y="576"/>
                <a:ext cx="595" cy="41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6" name="Freeform 134"/>
              <p:cNvSpPr>
                <a:spLocks/>
              </p:cNvSpPr>
              <p:nvPr/>
            </p:nvSpPr>
            <p:spPr bwMode="hidden">
              <a:xfrm>
                <a:off x="4658" y="132"/>
                <a:ext cx="260" cy="562"/>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7" name="Freeform 135"/>
              <p:cNvSpPr>
                <a:spLocks/>
              </p:cNvSpPr>
              <p:nvPr/>
            </p:nvSpPr>
            <p:spPr bwMode="hidden">
              <a:xfrm rot="20253369">
                <a:off x="4401" y="599"/>
                <a:ext cx="174" cy="32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sp>
            <p:nvSpPr>
              <p:cNvPr id="310408" name="Freeform 136"/>
              <p:cNvSpPr>
                <a:spLocks/>
              </p:cNvSpPr>
              <p:nvPr/>
            </p:nvSpPr>
            <p:spPr bwMode="hidden">
              <a:xfrm rot="1346631" flipH="1">
                <a:off x="3783" y="590"/>
                <a:ext cx="173" cy="329"/>
              </a:xfrm>
              <a:custGeom>
                <a:avLst/>
                <a:gdLst>
                  <a:gd name="T0" fmla="*/ 0 w 776"/>
                  <a:gd name="T1" fmla="*/ 64 h 2368"/>
                  <a:gd name="T2" fmla="*/ 240 w 776"/>
                  <a:gd name="T3" fmla="*/ 16 h 2368"/>
                  <a:gd name="T4" fmla="*/ 96 w 776"/>
                  <a:gd name="T5" fmla="*/ 160 h 2368"/>
                  <a:gd name="T6" fmla="*/ 336 w 776"/>
                  <a:gd name="T7" fmla="*/ 160 h 2368"/>
                  <a:gd name="T8" fmla="*/ 192 w 776"/>
                  <a:gd name="T9" fmla="*/ 304 h 2368"/>
                  <a:gd name="T10" fmla="*/ 384 w 776"/>
                  <a:gd name="T11" fmla="*/ 352 h 2368"/>
                  <a:gd name="T12" fmla="*/ 288 w 776"/>
                  <a:gd name="T13" fmla="*/ 448 h 2368"/>
                  <a:gd name="T14" fmla="*/ 480 w 776"/>
                  <a:gd name="T15" fmla="*/ 496 h 2368"/>
                  <a:gd name="T16" fmla="*/ 384 w 776"/>
                  <a:gd name="T17" fmla="*/ 592 h 2368"/>
                  <a:gd name="T18" fmla="*/ 528 w 776"/>
                  <a:gd name="T19" fmla="*/ 640 h 2368"/>
                  <a:gd name="T20" fmla="*/ 480 w 776"/>
                  <a:gd name="T21" fmla="*/ 736 h 2368"/>
                  <a:gd name="T22" fmla="*/ 576 w 776"/>
                  <a:gd name="T23" fmla="*/ 832 h 2368"/>
                  <a:gd name="T24" fmla="*/ 576 w 776"/>
                  <a:gd name="T25" fmla="*/ 928 h 2368"/>
                  <a:gd name="T26" fmla="*/ 672 w 776"/>
                  <a:gd name="T27" fmla="*/ 1072 h 2368"/>
                  <a:gd name="T28" fmla="*/ 624 w 776"/>
                  <a:gd name="T29" fmla="*/ 1216 h 2368"/>
                  <a:gd name="T30" fmla="*/ 720 w 776"/>
                  <a:gd name="T31" fmla="*/ 1312 h 2368"/>
                  <a:gd name="T32" fmla="*/ 672 w 776"/>
                  <a:gd name="T33" fmla="*/ 1456 h 2368"/>
                  <a:gd name="T34" fmla="*/ 720 w 776"/>
                  <a:gd name="T35" fmla="*/ 1600 h 2368"/>
                  <a:gd name="T36" fmla="*/ 672 w 776"/>
                  <a:gd name="T37" fmla="*/ 1696 h 2368"/>
                  <a:gd name="T38" fmla="*/ 768 w 776"/>
                  <a:gd name="T39" fmla="*/ 1840 h 2368"/>
                  <a:gd name="T40" fmla="*/ 720 w 776"/>
                  <a:gd name="T41" fmla="*/ 1984 h 2368"/>
                  <a:gd name="T42" fmla="*/ 768 w 776"/>
                  <a:gd name="T43" fmla="*/ 2176 h 2368"/>
                  <a:gd name="T44" fmla="*/ 720 w 776"/>
                  <a:gd name="T45" fmla="*/ 2224 h 2368"/>
                  <a:gd name="T46" fmla="*/ 768 w 776"/>
                  <a:gd name="T47" fmla="*/ 2368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defTabSz="2011680" rtl="1" fontAlgn="base">
                  <a:spcBef>
                    <a:spcPct val="0"/>
                  </a:spcBef>
                  <a:spcAft>
                    <a:spcPct val="0"/>
                  </a:spcAft>
                </a:pPr>
                <a:endParaRPr lang="fr-FR" sz="3960" smtClean="0">
                  <a:solidFill>
                    <a:srgbClr val="CCFFFF"/>
                  </a:solidFill>
                </a:endParaRPr>
              </a:p>
            </p:txBody>
          </p:sp>
        </p:grpSp>
      </p:grpSp>
      <p:sp>
        <p:nvSpPr>
          <p:cNvPr id="310409" name="Rectangle 137"/>
          <p:cNvSpPr>
            <a:spLocks noGrp="1" noChangeArrowheads="1"/>
          </p:cNvSpPr>
          <p:nvPr>
            <p:ph type="title"/>
          </p:nvPr>
        </p:nvSpPr>
        <p:spPr bwMode="auto">
          <a:xfrm>
            <a:off x="1597938" y="663575"/>
            <a:ext cx="18109962" cy="3216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310410" name="Rectangle 138"/>
          <p:cNvSpPr>
            <a:spLocks noGrp="1" noChangeArrowheads="1"/>
          </p:cNvSpPr>
          <p:nvPr>
            <p:ph type="body" idx="1"/>
          </p:nvPr>
        </p:nvSpPr>
        <p:spPr bwMode="auto">
          <a:xfrm>
            <a:off x="1597938" y="4358640"/>
            <a:ext cx="18109962" cy="905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310411" name="Rectangle 139"/>
          <p:cNvSpPr>
            <a:spLocks noGrp="1" noChangeArrowheads="1"/>
          </p:cNvSpPr>
          <p:nvPr>
            <p:ph type="dt" sz="half" idx="2"/>
          </p:nvPr>
        </p:nvSpPr>
        <p:spPr bwMode="auto">
          <a:xfrm>
            <a:off x="1597938" y="13746480"/>
            <a:ext cx="4438716"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defRPr sz="3080"/>
            </a:lvl1pPr>
          </a:lstStyle>
          <a:p>
            <a:pPr defTabSz="2011680" fontAlgn="base">
              <a:spcBef>
                <a:spcPct val="0"/>
              </a:spcBef>
              <a:spcAft>
                <a:spcPct val="0"/>
              </a:spcAft>
            </a:pPr>
            <a:endParaRPr lang="en-US" smtClean="0">
              <a:solidFill>
                <a:srgbClr val="CCFFFF"/>
              </a:solidFill>
            </a:endParaRPr>
          </a:p>
        </p:txBody>
      </p:sp>
      <p:sp>
        <p:nvSpPr>
          <p:cNvPr id="310412" name="Rectangle 140"/>
          <p:cNvSpPr>
            <a:spLocks noGrp="1" noChangeArrowheads="1"/>
          </p:cNvSpPr>
          <p:nvPr>
            <p:ph type="ftr" sz="quarter" idx="3"/>
          </p:nvPr>
        </p:nvSpPr>
        <p:spPr bwMode="auto">
          <a:xfrm>
            <a:off x="7279495" y="13746480"/>
            <a:ext cx="6746849"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defRPr sz="3080"/>
            </a:lvl1pPr>
          </a:lstStyle>
          <a:p>
            <a:pPr defTabSz="2011680" fontAlgn="base">
              <a:spcBef>
                <a:spcPct val="0"/>
              </a:spcBef>
              <a:spcAft>
                <a:spcPct val="0"/>
              </a:spcAft>
            </a:pPr>
            <a:endParaRPr lang="fr-FR" smtClean="0">
              <a:solidFill>
                <a:srgbClr val="CCFFFF"/>
              </a:solidFill>
            </a:endParaRPr>
          </a:p>
        </p:txBody>
      </p:sp>
      <p:sp>
        <p:nvSpPr>
          <p:cNvPr id="310413" name="Rectangle 141"/>
          <p:cNvSpPr>
            <a:spLocks noGrp="1" noChangeArrowheads="1"/>
          </p:cNvSpPr>
          <p:nvPr>
            <p:ph type="sldNum" sz="quarter" idx="4"/>
          </p:nvPr>
        </p:nvSpPr>
        <p:spPr bwMode="auto">
          <a:xfrm>
            <a:off x="15269184" y="13746480"/>
            <a:ext cx="4438716"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rtl="0">
              <a:defRPr sz="3080"/>
            </a:lvl1pPr>
          </a:lstStyle>
          <a:p>
            <a:pPr algn="r" defTabSz="2011680" fontAlgn="base">
              <a:spcBef>
                <a:spcPct val="0"/>
              </a:spcBef>
              <a:spcAft>
                <a:spcPct val="0"/>
              </a:spcAft>
            </a:pPr>
            <a:fld id="{DCA16E21-6BF9-47F8-9862-7CED17DDBE4B}" type="slidenum">
              <a:rPr lang="ar-SA" smtClean="0">
                <a:solidFill>
                  <a:srgbClr val="CCFFFF"/>
                </a:solidFill>
              </a:rPr>
              <a:pPr algn="r" defTabSz="2011680" fontAlgn="base">
                <a:spcBef>
                  <a:spcPct val="0"/>
                </a:spcBef>
                <a:spcAft>
                  <a:spcPct val="0"/>
                </a:spcAft>
              </a:pPr>
              <a:t>‹#›</a:t>
            </a:fld>
            <a:endParaRPr lang="fr-FR" smtClean="0">
              <a:solidFill>
                <a:srgbClr val="CCFFFF"/>
              </a:solidFill>
            </a:endParaRPr>
          </a:p>
        </p:txBody>
      </p:sp>
    </p:spTree>
    <p:extLst>
      <p:ext uri="{BB962C8B-B14F-4D97-AF65-F5344CB8AC3E}">
        <p14:creationId xmlns:p14="http://schemas.microsoft.com/office/powerpoint/2010/main" val="2561373022"/>
      </p:ext>
    </p:extLst>
  </p:cSld>
  <p:clrMap bg1="dk2" tx1="lt1" bg2="dk1"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cover dir="rd"/>
  </p:transition>
  <p:timing>
    <p:tnLst>
      <p:par>
        <p:cTn id="1" dur="indefinite" restart="never" nodeType="tmRoot"/>
      </p:par>
    </p:tnLst>
  </p:timing>
  <p:txStyles>
    <p:titleStyle>
      <a:lvl1pPr algn="l" rtl="1" fontAlgn="base">
        <a:spcBef>
          <a:spcPct val="0"/>
        </a:spcBef>
        <a:spcAft>
          <a:spcPct val="0"/>
        </a:spcAft>
        <a:defRPr sz="9680" kern="1200">
          <a:solidFill>
            <a:schemeClr val="tx2"/>
          </a:solidFill>
          <a:latin typeface="+mj-lt"/>
          <a:ea typeface="+mj-ea"/>
          <a:cs typeface="+mj-cs"/>
        </a:defRPr>
      </a:lvl1pPr>
      <a:lvl2pPr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2pPr>
      <a:lvl3pPr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3pPr>
      <a:lvl4pPr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4pPr>
      <a:lvl5pPr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5pPr>
      <a:lvl6pPr marL="1005840"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6pPr>
      <a:lvl7pPr marL="2011680"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7pPr>
      <a:lvl8pPr marL="3017520"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8pPr>
      <a:lvl9pPr marL="4023360" algn="l" rtl="1" fontAlgn="base">
        <a:spcBef>
          <a:spcPct val="0"/>
        </a:spcBef>
        <a:spcAft>
          <a:spcPct val="0"/>
        </a:spcAft>
        <a:defRPr sz="9680">
          <a:solidFill>
            <a:schemeClr val="tx2"/>
          </a:solidFill>
          <a:latin typeface="Arial Black" panose="020B0A04020102020204" pitchFamily="34" charset="0"/>
          <a:cs typeface="Arial" panose="020B0604020202020204" pitchFamily="34" charset="0"/>
        </a:defRPr>
      </a:lvl9pPr>
    </p:titleStyle>
    <p:bodyStyle>
      <a:lvl1pPr marL="754380" indent="-754380" algn="r" rtl="1" fontAlgn="base">
        <a:spcBef>
          <a:spcPct val="20000"/>
        </a:spcBef>
        <a:spcAft>
          <a:spcPct val="0"/>
        </a:spcAft>
        <a:buClr>
          <a:schemeClr val="hlink"/>
        </a:buClr>
        <a:buChar char="•"/>
        <a:defRPr sz="7040" kern="1200">
          <a:solidFill>
            <a:schemeClr val="tx1"/>
          </a:solidFill>
          <a:latin typeface="+mn-lt"/>
          <a:ea typeface="+mn-ea"/>
          <a:cs typeface="+mn-cs"/>
        </a:defRPr>
      </a:lvl1pPr>
      <a:lvl2pPr marL="1634490" indent="-628650" algn="r" rtl="1" fontAlgn="base">
        <a:spcBef>
          <a:spcPct val="20000"/>
        </a:spcBef>
        <a:spcAft>
          <a:spcPct val="0"/>
        </a:spcAft>
        <a:buClr>
          <a:schemeClr val="folHlink"/>
        </a:buClr>
        <a:buChar char="•"/>
        <a:defRPr sz="6160" kern="1200">
          <a:solidFill>
            <a:schemeClr val="tx1"/>
          </a:solidFill>
          <a:latin typeface="+mn-lt"/>
          <a:ea typeface="+mn-ea"/>
          <a:cs typeface="+mn-cs"/>
        </a:defRPr>
      </a:lvl2pPr>
      <a:lvl3pPr marL="2514600" indent="-502920" algn="r" rtl="1" fontAlgn="base">
        <a:spcBef>
          <a:spcPct val="20000"/>
        </a:spcBef>
        <a:spcAft>
          <a:spcPct val="0"/>
        </a:spcAft>
        <a:buChar char="•"/>
        <a:defRPr sz="5280" kern="1200">
          <a:solidFill>
            <a:schemeClr val="tx1"/>
          </a:solidFill>
          <a:latin typeface="+mn-lt"/>
          <a:ea typeface="+mn-ea"/>
          <a:cs typeface="+mn-cs"/>
        </a:defRPr>
      </a:lvl3pPr>
      <a:lvl4pPr marL="3520440" indent="-502920" algn="r" rtl="1" fontAlgn="base">
        <a:spcBef>
          <a:spcPct val="20000"/>
        </a:spcBef>
        <a:spcAft>
          <a:spcPct val="0"/>
        </a:spcAft>
        <a:buFont typeface="Times New Roman" panose="02020603050405020304" pitchFamily="18" charset="0"/>
        <a:buChar char="−"/>
        <a:defRPr sz="4400" kern="1200">
          <a:solidFill>
            <a:schemeClr val="tx1"/>
          </a:solidFill>
          <a:latin typeface="+mn-lt"/>
          <a:ea typeface="+mn-ea"/>
          <a:cs typeface="+mn-cs"/>
        </a:defRPr>
      </a:lvl4pPr>
      <a:lvl5pPr marL="4526280" indent="-502920" algn="r" rtl="1" fontAlgn="base">
        <a:spcBef>
          <a:spcPct val="20000"/>
        </a:spcBef>
        <a:spcAft>
          <a:spcPct val="0"/>
        </a:spcAft>
        <a:buFont typeface="Times New Roman" panose="02020603050405020304" pitchFamily="18" charset="0"/>
        <a:buChar char="–"/>
        <a:defRPr sz="4400" kern="1200">
          <a:solidFill>
            <a:schemeClr val="tx1"/>
          </a:solidFill>
          <a:latin typeface="+mn-lt"/>
          <a:ea typeface="+mn-ea"/>
          <a:cs typeface="+mn-cs"/>
        </a:defRPr>
      </a:lvl5pPr>
      <a:lvl6pPr marL="553212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6pPr>
      <a:lvl7pPr marL="653796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7pPr>
      <a:lvl8pPr marL="754380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8pPr>
      <a:lvl9pPr marL="854964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9pPr>
    </p:bodyStyle>
    <p:otherStyle>
      <a:defPPr>
        <a:defRPr lang="fr-FR"/>
      </a:defPPr>
      <a:lvl1pPr marL="0" algn="l" defTabSz="2011680" rtl="0" eaLnBrk="1" latinLnBrk="0" hangingPunct="1">
        <a:defRPr sz="3960" kern="1200">
          <a:solidFill>
            <a:schemeClr val="tx1"/>
          </a:solidFill>
          <a:latin typeface="+mn-lt"/>
          <a:ea typeface="+mn-ea"/>
          <a:cs typeface="+mn-cs"/>
        </a:defRPr>
      </a:lvl1pPr>
      <a:lvl2pPr marL="1005840" algn="l" defTabSz="2011680" rtl="0" eaLnBrk="1" latinLnBrk="0" hangingPunct="1">
        <a:defRPr sz="3960" kern="1200">
          <a:solidFill>
            <a:schemeClr val="tx1"/>
          </a:solidFill>
          <a:latin typeface="+mn-lt"/>
          <a:ea typeface="+mn-ea"/>
          <a:cs typeface="+mn-cs"/>
        </a:defRPr>
      </a:lvl2pPr>
      <a:lvl3pPr marL="2011680" algn="l" defTabSz="2011680" rtl="0" eaLnBrk="1" latinLnBrk="0" hangingPunct="1">
        <a:defRPr sz="3960" kern="1200">
          <a:solidFill>
            <a:schemeClr val="tx1"/>
          </a:solidFill>
          <a:latin typeface="+mn-lt"/>
          <a:ea typeface="+mn-ea"/>
          <a:cs typeface="+mn-cs"/>
        </a:defRPr>
      </a:lvl3pPr>
      <a:lvl4pPr marL="3017520" algn="l" defTabSz="2011680" rtl="0" eaLnBrk="1" latinLnBrk="0" hangingPunct="1">
        <a:defRPr sz="3960" kern="1200">
          <a:solidFill>
            <a:schemeClr val="tx1"/>
          </a:solidFill>
          <a:latin typeface="+mn-lt"/>
          <a:ea typeface="+mn-ea"/>
          <a:cs typeface="+mn-cs"/>
        </a:defRPr>
      </a:lvl4pPr>
      <a:lvl5pPr marL="4023360" algn="l" defTabSz="2011680" rtl="0" eaLnBrk="1" latinLnBrk="0" hangingPunct="1">
        <a:defRPr sz="3960" kern="1200">
          <a:solidFill>
            <a:schemeClr val="tx1"/>
          </a:solidFill>
          <a:latin typeface="+mn-lt"/>
          <a:ea typeface="+mn-ea"/>
          <a:cs typeface="+mn-cs"/>
        </a:defRPr>
      </a:lvl5pPr>
      <a:lvl6pPr marL="5029200" algn="l" defTabSz="2011680" rtl="0" eaLnBrk="1" latinLnBrk="0" hangingPunct="1">
        <a:defRPr sz="3960" kern="1200">
          <a:solidFill>
            <a:schemeClr val="tx1"/>
          </a:solidFill>
          <a:latin typeface="+mn-lt"/>
          <a:ea typeface="+mn-ea"/>
          <a:cs typeface="+mn-cs"/>
        </a:defRPr>
      </a:lvl6pPr>
      <a:lvl7pPr marL="6035040" algn="l" defTabSz="2011680" rtl="0" eaLnBrk="1" latinLnBrk="0" hangingPunct="1">
        <a:defRPr sz="3960" kern="1200">
          <a:solidFill>
            <a:schemeClr val="tx1"/>
          </a:solidFill>
          <a:latin typeface="+mn-lt"/>
          <a:ea typeface="+mn-ea"/>
          <a:cs typeface="+mn-cs"/>
        </a:defRPr>
      </a:lvl7pPr>
      <a:lvl8pPr marL="7040880" algn="l" defTabSz="2011680" rtl="0" eaLnBrk="1" latinLnBrk="0" hangingPunct="1">
        <a:defRPr sz="3960" kern="1200">
          <a:solidFill>
            <a:schemeClr val="tx1"/>
          </a:solidFill>
          <a:latin typeface="+mn-lt"/>
          <a:ea typeface="+mn-ea"/>
          <a:cs typeface="+mn-cs"/>
        </a:defRPr>
      </a:lvl8pPr>
      <a:lvl9pPr marL="8046720" algn="l" defTabSz="2011680" rtl="0" eaLnBrk="1" latinLnBrk="0" hangingPunct="1">
        <a:defRPr sz="3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2.wmf"/><Relationship Id="rId1" Type="http://schemas.openxmlformats.org/officeDocument/2006/relationships/slideLayout" Target="../slideLayouts/slideLayout7.xml"/><Relationship Id="rId5" Type="http://schemas.openxmlformats.org/officeDocument/2006/relationships/image" Target="../media/image33.gif"/><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3.gif"/><Relationship Id="rId5" Type="http://schemas.openxmlformats.org/officeDocument/2006/relationships/image" Target="../media/image16.png"/><Relationship Id="rId4" Type="http://schemas.openxmlformats.org/officeDocument/2006/relationships/image" Target="../media/image12.wmf"/></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3.gif"/><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33.gif"/><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2.wmf"/><Relationship Id="rId4" Type="http://schemas.openxmlformats.org/officeDocument/2006/relationships/image" Target="../media/image4.gif"/></Relationships>
</file>

<file path=ppt/slides/_rels/slide1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0.gif"/><Relationship Id="rId4" Type="http://schemas.openxmlformats.org/officeDocument/2006/relationships/image" Target="../media/image4.gif"/></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gif"/><Relationship Id="rId4" Type="http://schemas.openxmlformats.org/officeDocument/2006/relationships/image" Target="../media/image4.gif"/></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0.gif"/><Relationship Id="rId4" Type="http://schemas.openxmlformats.org/officeDocument/2006/relationships/image" Target="../media/image4.gif"/></Relationships>
</file>

<file path=ppt/slides/_rels/slide1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0.gif"/><Relationship Id="rId4" Type="http://schemas.openxmlformats.org/officeDocument/2006/relationships/image" Target="../media/image4.gif"/></Relationships>
</file>

<file path=ppt/slides/_rels/slide18.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0.gif"/><Relationship Id="rId4" Type="http://schemas.openxmlformats.org/officeDocument/2006/relationships/image" Target="../media/image4.gif"/></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0.gif"/><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7.gif"/><Relationship Id="rId7" Type="http://schemas.openxmlformats.org/officeDocument/2006/relationships/image" Target="../media/image4.gif"/><Relationship Id="rId2" Type="http://schemas.openxmlformats.org/officeDocument/2006/relationships/image" Target="../media/image2.jp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8.png"/><Relationship Id="rId10" Type="http://schemas.microsoft.com/office/2007/relationships/hdphoto" Target="../media/hdphoto2.wdp"/><Relationship Id="rId4" Type="http://schemas.openxmlformats.org/officeDocument/2006/relationships/image" Target="../media/image5.gif"/><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0.gif"/><Relationship Id="rId4" Type="http://schemas.openxmlformats.org/officeDocument/2006/relationships/image" Target="../media/image4.gif"/></Relationships>
</file>

<file path=ppt/slides/_rels/slide21.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0.gif"/><Relationship Id="rId4" Type="http://schemas.openxmlformats.org/officeDocument/2006/relationships/image" Target="../media/image4.gif"/></Relationships>
</file>

<file path=ppt/slides/_rels/slide22.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40.gif"/><Relationship Id="rId4" Type="http://schemas.openxmlformats.org/officeDocument/2006/relationships/image" Target="../media/image4.gif"/></Relationships>
</file>

<file path=ppt/slides/_rels/slide2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40.gif"/><Relationship Id="rId4" Type="http://schemas.openxmlformats.org/officeDocument/2006/relationships/image" Target="../media/image4.gif"/></Relationships>
</file>

<file path=ppt/slides/_rels/slide2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4.gif"/><Relationship Id="rId4" Type="http://schemas.openxmlformats.org/officeDocument/2006/relationships/image" Target="../media/image12.wmf"/></Relationships>
</file>

<file path=ppt/slides/_rels/slide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12" Type="http://schemas.openxmlformats.org/officeDocument/2006/relationships/image" Target="../media/image21.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19.png"/><Relationship Id="rId4" Type="http://schemas.microsoft.com/office/2007/relationships/hdphoto" Target="../media/hdphoto3.wdp"/><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gif"/><Relationship Id="rId7" Type="http://schemas.openxmlformats.org/officeDocument/2006/relationships/image" Target="../media/image24.gi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3.gif"/><Relationship Id="rId11" Type="http://schemas.openxmlformats.org/officeDocument/2006/relationships/image" Target="../media/image27.jpeg"/><Relationship Id="rId5" Type="http://schemas.openxmlformats.org/officeDocument/2006/relationships/image" Target="../media/image22.gif"/><Relationship Id="rId10" Type="http://schemas.openxmlformats.org/officeDocument/2006/relationships/image" Target="../media/image4.gif"/><Relationship Id="rId4" Type="http://schemas.openxmlformats.org/officeDocument/2006/relationships/image" Target="../media/image11.jpe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12.wmf"/><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8.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12.wmf"/><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8" Type="http://schemas.openxmlformats.org/officeDocument/2006/relationships/image" Target="../media/image33.gif"/><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4.gif"/><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6.png"/><Relationship Id="rId9"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565"/>
            <a:ext cx="21305837" cy="15087600"/>
          </a:xfrm>
          <a:prstGeom prst="rect">
            <a:avLst/>
          </a:prstGeom>
        </p:spPr>
      </p:pic>
      <p:pic>
        <p:nvPicPr>
          <p:cNvPr id="9" name="Picture 5" descr="SAHED boot (33)"/>
          <p:cNvPicPr>
            <a:picLocks noChangeAspect="1" noChangeArrowheads="1" noCrop="1"/>
          </p:cNvPicPr>
          <p:nvPr/>
        </p:nvPicPr>
        <p:blipFill>
          <a:blip r:embed="rId4">
            <a:duotone>
              <a:prstClr val="black"/>
              <a:srgbClr val="3399FF">
                <a:tint val="45000"/>
                <a:satMod val="400000"/>
              </a:srgbClr>
            </a:duotone>
            <a:extLst>
              <a:ext uri="{28A0092B-C50C-407E-A947-70E740481C1C}">
                <a14:useLocalDpi xmlns:a14="http://schemas.microsoft.com/office/drawing/2010/main" val="0"/>
              </a:ext>
            </a:extLst>
          </a:blip>
          <a:srcRect/>
          <a:stretch>
            <a:fillRect/>
          </a:stretch>
        </p:blipFill>
        <p:spPr bwMode="auto">
          <a:xfrm>
            <a:off x="4704569" y="1145282"/>
            <a:ext cx="9321324" cy="1121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2" descr="555"/>
          <p:cNvPicPr>
            <a:picLocks noChangeAspect="1" noChangeArrowheads="1" noCrop="1"/>
          </p:cNvPicPr>
          <p:nvPr/>
        </p:nvPicPr>
        <p:blipFill>
          <a:blip r:embed="rId5">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4406767" y="10928176"/>
            <a:ext cx="3960495"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descr=" "/>
          <p:cNvPicPr>
            <a:picLocks noChangeAspect="1" noChangeArrowheads="1" noCrop="1"/>
          </p:cNvPicPr>
          <p:nvPr/>
        </p:nvPicPr>
        <p:blipFill>
          <a:blip r:embed="rId6">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499791" y="146440"/>
            <a:ext cx="3282950" cy="242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4" descr=" "/>
          <p:cNvPicPr>
            <a:picLocks noChangeAspect="1" noChangeArrowheads="1" noCrop="1"/>
          </p:cNvPicPr>
          <p:nvPr/>
        </p:nvPicPr>
        <p:blipFill>
          <a:blip r:embed="rId6">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14801420" y="146441"/>
            <a:ext cx="3171190" cy="242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sob7anlight0zu[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12500859" y="6447468"/>
            <a:ext cx="15121680" cy="211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905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par>
                                <p:cTn id="17" presetID="21"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4)">
                                      <p:cBhvr>
                                        <p:cTn id="19" dur="2000"/>
                                        <p:tgtEl>
                                          <p:spTgt spid="8"/>
                                        </p:tgtEl>
                                      </p:cBhvr>
                                    </p:animEffect>
                                  </p:childTnLst>
                                </p:cTn>
                              </p:par>
                              <p:par>
                                <p:cTn id="20" presetID="19" presetClass="emph" presetSubtype="0" repeatCount="indefinite" fill="hold" nodeType="withEffect">
                                  <p:stCondLst>
                                    <p:cond delay="0"/>
                                  </p:stCondLst>
                                  <p:childTnLst>
                                    <p:animClr clrSpc="rgb" dir="cw">
                                      <p:cBhvr override="childStyle">
                                        <p:cTn id="21" dur="500" fill="hold"/>
                                        <p:tgtEl>
                                          <p:spTgt spid="8"/>
                                        </p:tgtEl>
                                        <p:attrNameLst>
                                          <p:attrName>style.color</p:attrName>
                                        </p:attrNameLst>
                                      </p:cBhvr>
                                      <p:to>
                                        <a:srgbClr val="E80E0E"/>
                                      </p:to>
                                    </p:animClr>
                                    <p:animClr clrSpc="rgb" dir="cw">
                                      <p:cBhvr>
                                        <p:cTn id="22" dur="500" fill="hold"/>
                                        <p:tgtEl>
                                          <p:spTgt spid="8"/>
                                        </p:tgtEl>
                                        <p:attrNameLst>
                                          <p:attrName>fillcolor</p:attrName>
                                        </p:attrNameLst>
                                      </p:cBhvr>
                                      <p:to>
                                        <a:srgbClr val="E80E0E"/>
                                      </p:to>
                                    </p:animClr>
                                    <p:set>
                                      <p:cBhvr>
                                        <p:cTn id="23" dur="500" fill="hold"/>
                                        <p:tgtEl>
                                          <p:spTgt spid="8"/>
                                        </p:tgtEl>
                                        <p:attrNameLst>
                                          <p:attrName>fill.type</p:attrName>
                                        </p:attrNameLst>
                                      </p:cBhvr>
                                      <p:to>
                                        <p:strVal val="solid"/>
                                      </p:to>
                                    </p:set>
                                    <p:set>
                                      <p:cBhvr>
                                        <p:cTn id="24" dur="500" fill="hold"/>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2" cstate="print"/>
          <a:stretch>
            <a:fillRect/>
          </a:stretch>
        </p:blipFill>
        <p:spPr bwMode="auto">
          <a:xfrm>
            <a:off x="355775" y="-499485"/>
            <a:ext cx="3335746" cy="2971993"/>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bg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schemeClr val="tx1"/>
                </a:solidFill>
              </a:rPr>
              <a:t>الفصل التمهيدي</a:t>
            </a:r>
            <a:endParaRPr lang="fr-FR" sz="2800" b="1" i="1" dirty="0">
              <a:solidFill>
                <a:schemeClr val="tx1"/>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52338" y="13432661"/>
            <a:ext cx="1994122"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3"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Groupe 82"/>
          <p:cNvGrpSpPr/>
          <p:nvPr/>
        </p:nvGrpSpPr>
        <p:grpSpPr>
          <a:xfrm>
            <a:off x="13653318" y="3543272"/>
            <a:ext cx="6915126" cy="9899679"/>
            <a:chOff x="13653315" y="3543272"/>
            <a:chExt cx="6915127" cy="9899678"/>
          </a:xfrm>
        </p:grpSpPr>
        <p:grpSp>
          <p:nvGrpSpPr>
            <p:cNvPr id="19" name="Groupe 81"/>
            <p:cNvGrpSpPr/>
            <p:nvPr/>
          </p:nvGrpSpPr>
          <p:grpSpPr>
            <a:xfrm>
              <a:off x="13653315" y="4543404"/>
              <a:ext cx="6915127" cy="8899546"/>
              <a:chOff x="3323409" y="685752"/>
              <a:chExt cx="10201275" cy="13442950"/>
            </a:xfrm>
          </p:grpSpPr>
          <p:grpSp>
            <p:nvGrpSpPr>
              <p:cNvPr id="30" name="Group 1"/>
              <p:cNvGrpSpPr>
                <a:grpSpLocks/>
              </p:cNvGrpSpPr>
              <p:nvPr/>
            </p:nvGrpSpPr>
            <p:grpSpPr bwMode="auto">
              <a:xfrm>
                <a:off x="7509647" y="685752"/>
                <a:ext cx="1820862" cy="2819400"/>
                <a:chOff x="3003" y="3214"/>
                <a:chExt cx="2869" cy="4441"/>
              </a:xfrm>
            </p:grpSpPr>
            <p:grpSp>
              <p:nvGrpSpPr>
                <p:cNvPr id="67" name="Group 2"/>
                <p:cNvGrpSpPr>
                  <a:grpSpLocks/>
                </p:cNvGrpSpPr>
                <p:nvPr/>
              </p:nvGrpSpPr>
              <p:grpSpPr bwMode="auto">
                <a:xfrm>
                  <a:off x="3003" y="4880"/>
                  <a:ext cx="2802" cy="719"/>
                  <a:chOff x="3003" y="4880"/>
                  <a:chExt cx="2802" cy="719"/>
                </a:xfrm>
              </p:grpSpPr>
              <p:sp>
                <p:nvSpPr>
                  <p:cNvPr id="91" name="Freeform 3"/>
                  <p:cNvSpPr>
                    <a:spLocks/>
                  </p:cNvSpPr>
                  <p:nvPr/>
                </p:nvSpPr>
                <p:spPr bwMode="auto">
                  <a:xfrm>
                    <a:off x="5556" y="4880"/>
                    <a:ext cx="249" cy="719"/>
                  </a:xfrm>
                  <a:custGeom>
                    <a:avLst/>
                    <a:gdLst/>
                    <a:ahLst/>
                    <a:cxnLst>
                      <a:cxn ang="0">
                        <a:pos x="7" y="47"/>
                      </a:cxn>
                      <a:cxn ang="0">
                        <a:pos x="101" y="7"/>
                      </a:cxn>
                      <a:cxn ang="0">
                        <a:pos x="148" y="0"/>
                      </a:cxn>
                      <a:cxn ang="0">
                        <a:pos x="182" y="0"/>
                      </a:cxn>
                      <a:cxn ang="0">
                        <a:pos x="202" y="7"/>
                      </a:cxn>
                      <a:cxn ang="0">
                        <a:pos x="222" y="20"/>
                      </a:cxn>
                      <a:cxn ang="0">
                        <a:pos x="242" y="60"/>
                      </a:cxn>
                      <a:cxn ang="0">
                        <a:pos x="249" y="101"/>
                      </a:cxn>
                      <a:cxn ang="0">
                        <a:pos x="242" y="154"/>
                      </a:cxn>
                      <a:cxn ang="0">
                        <a:pos x="235" y="195"/>
                      </a:cxn>
                      <a:cxn ang="0">
                        <a:pos x="209" y="242"/>
                      </a:cxn>
                      <a:cxn ang="0">
                        <a:pos x="188" y="275"/>
                      </a:cxn>
                      <a:cxn ang="0">
                        <a:pos x="162" y="309"/>
                      </a:cxn>
                      <a:cxn ang="0">
                        <a:pos x="148" y="356"/>
                      </a:cxn>
                      <a:cxn ang="0">
                        <a:pos x="148" y="390"/>
                      </a:cxn>
                      <a:cxn ang="0">
                        <a:pos x="148" y="457"/>
                      </a:cxn>
                      <a:cxn ang="0">
                        <a:pos x="148" y="510"/>
                      </a:cxn>
                      <a:cxn ang="0">
                        <a:pos x="155" y="557"/>
                      </a:cxn>
                      <a:cxn ang="0">
                        <a:pos x="148" y="598"/>
                      </a:cxn>
                      <a:cxn ang="0">
                        <a:pos x="128" y="645"/>
                      </a:cxn>
                      <a:cxn ang="0">
                        <a:pos x="101" y="672"/>
                      </a:cxn>
                      <a:cxn ang="0">
                        <a:pos x="61" y="699"/>
                      </a:cxn>
                      <a:cxn ang="0">
                        <a:pos x="0" y="719"/>
                      </a:cxn>
                      <a:cxn ang="0">
                        <a:pos x="7" y="47"/>
                      </a:cxn>
                    </a:cxnLst>
                    <a:rect l="0" t="0" r="r" b="b"/>
                    <a:pathLst>
                      <a:path w="249" h="719">
                        <a:moveTo>
                          <a:pt x="7" y="47"/>
                        </a:moveTo>
                        <a:lnTo>
                          <a:pt x="101" y="7"/>
                        </a:lnTo>
                        <a:lnTo>
                          <a:pt x="148" y="0"/>
                        </a:lnTo>
                        <a:lnTo>
                          <a:pt x="182" y="0"/>
                        </a:lnTo>
                        <a:lnTo>
                          <a:pt x="202" y="7"/>
                        </a:lnTo>
                        <a:lnTo>
                          <a:pt x="222" y="20"/>
                        </a:lnTo>
                        <a:lnTo>
                          <a:pt x="242" y="60"/>
                        </a:lnTo>
                        <a:lnTo>
                          <a:pt x="249" y="101"/>
                        </a:lnTo>
                        <a:lnTo>
                          <a:pt x="242" y="154"/>
                        </a:lnTo>
                        <a:lnTo>
                          <a:pt x="235" y="195"/>
                        </a:lnTo>
                        <a:lnTo>
                          <a:pt x="209" y="242"/>
                        </a:lnTo>
                        <a:lnTo>
                          <a:pt x="188" y="275"/>
                        </a:lnTo>
                        <a:lnTo>
                          <a:pt x="162" y="309"/>
                        </a:lnTo>
                        <a:lnTo>
                          <a:pt x="148" y="356"/>
                        </a:lnTo>
                        <a:lnTo>
                          <a:pt x="148" y="390"/>
                        </a:lnTo>
                        <a:lnTo>
                          <a:pt x="148" y="457"/>
                        </a:lnTo>
                        <a:lnTo>
                          <a:pt x="148" y="510"/>
                        </a:lnTo>
                        <a:lnTo>
                          <a:pt x="155" y="557"/>
                        </a:lnTo>
                        <a:lnTo>
                          <a:pt x="148" y="598"/>
                        </a:lnTo>
                        <a:lnTo>
                          <a:pt x="128" y="645"/>
                        </a:lnTo>
                        <a:lnTo>
                          <a:pt x="101" y="672"/>
                        </a:lnTo>
                        <a:lnTo>
                          <a:pt x="61" y="699"/>
                        </a:lnTo>
                        <a:lnTo>
                          <a:pt x="0" y="719"/>
                        </a:lnTo>
                        <a:lnTo>
                          <a:pt x="7" y="4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92" name="Freeform 4"/>
                  <p:cNvSpPr>
                    <a:spLocks/>
                  </p:cNvSpPr>
                  <p:nvPr/>
                </p:nvSpPr>
                <p:spPr bwMode="auto">
                  <a:xfrm>
                    <a:off x="3003" y="4880"/>
                    <a:ext cx="242" cy="719"/>
                  </a:xfrm>
                  <a:custGeom>
                    <a:avLst/>
                    <a:gdLst/>
                    <a:ahLst/>
                    <a:cxnLst>
                      <a:cxn ang="0">
                        <a:pos x="242" y="47"/>
                      </a:cxn>
                      <a:cxn ang="0">
                        <a:pos x="141" y="7"/>
                      </a:cxn>
                      <a:cxn ang="0">
                        <a:pos x="101" y="0"/>
                      </a:cxn>
                      <a:cxn ang="0">
                        <a:pos x="60" y="0"/>
                      </a:cxn>
                      <a:cxn ang="0">
                        <a:pos x="40" y="7"/>
                      </a:cxn>
                      <a:cxn ang="0">
                        <a:pos x="20" y="20"/>
                      </a:cxn>
                      <a:cxn ang="0">
                        <a:pos x="7" y="60"/>
                      </a:cxn>
                      <a:cxn ang="0">
                        <a:pos x="0" y="101"/>
                      </a:cxn>
                      <a:cxn ang="0">
                        <a:pos x="0" y="154"/>
                      </a:cxn>
                      <a:cxn ang="0">
                        <a:pos x="7" y="195"/>
                      </a:cxn>
                      <a:cxn ang="0">
                        <a:pos x="34" y="242"/>
                      </a:cxn>
                      <a:cxn ang="0">
                        <a:pos x="60" y="275"/>
                      </a:cxn>
                      <a:cxn ang="0">
                        <a:pos x="81" y="309"/>
                      </a:cxn>
                      <a:cxn ang="0">
                        <a:pos x="94" y="356"/>
                      </a:cxn>
                      <a:cxn ang="0">
                        <a:pos x="101" y="390"/>
                      </a:cxn>
                      <a:cxn ang="0">
                        <a:pos x="94" y="457"/>
                      </a:cxn>
                      <a:cxn ang="0">
                        <a:pos x="94" y="510"/>
                      </a:cxn>
                      <a:cxn ang="0">
                        <a:pos x="87" y="557"/>
                      </a:cxn>
                      <a:cxn ang="0">
                        <a:pos x="94" y="598"/>
                      </a:cxn>
                      <a:cxn ang="0">
                        <a:pos x="114" y="645"/>
                      </a:cxn>
                      <a:cxn ang="0">
                        <a:pos x="141" y="672"/>
                      </a:cxn>
                      <a:cxn ang="0">
                        <a:pos x="181" y="699"/>
                      </a:cxn>
                      <a:cxn ang="0">
                        <a:pos x="242" y="719"/>
                      </a:cxn>
                      <a:cxn ang="0">
                        <a:pos x="242" y="47"/>
                      </a:cxn>
                    </a:cxnLst>
                    <a:rect l="0" t="0" r="r" b="b"/>
                    <a:pathLst>
                      <a:path w="242" h="719">
                        <a:moveTo>
                          <a:pt x="242" y="47"/>
                        </a:moveTo>
                        <a:lnTo>
                          <a:pt x="141" y="7"/>
                        </a:lnTo>
                        <a:lnTo>
                          <a:pt x="101" y="0"/>
                        </a:lnTo>
                        <a:lnTo>
                          <a:pt x="60" y="0"/>
                        </a:lnTo>
                        <a:lnTo>
                          <a:pt x="40" y="7"/>
                        </a:lnTo>
                        <a:lnTo>
                          <a:pt x="20" y="20"/>
                        </a:lnTo>
                        <a:lnTo>
                          <a:pt x="7" y="60"/>
                        </a:lnTo>
                        <a:lnTo>
                          <a:pt x="0" y="101"/>
                        </a:lnTo>
                        <a:lnTo>
                          <a:pt x="0" y="154"/>
                        </a:lnTo>
                        <a:lnTo>
                          <a:pt x="7" y="195"/>
                        </a:lnTo>
                        <a:lnTo>
                          <a:pt x="34" y="242"/>
                        </a:lnTo>
                        <a:lnTo>
                          <a:pt x="60" y="275"/>
                        </a:lnTo>
                        <a:lnTo>
                          <a:pt x="81" y="309"/>
                        </a:lnTo>
                        <a:lnTo>
                          <a:pt x="94" y="356"/>
                        </a:lnTo>
                        <a:lnTo>
                          <a:pt x="101" y="390"/>
                        </a:lnTo>
                        <a:lnTo>
                          <a:pt x="94" y="457"/>
                        </a:lnTo>
                        <a:lnTo>
                          <a:pt x="94" y="510"/>
                        </a:lnTo>
                        <a:lnTo>
                          <a:pt x="87" y="557"/>
                        </a:lnTo>
                        <a:lnTo>
                          <a:pt x="94" y="598"/>
                        </a:lnTo>
                        <a:lnTo>
                          <a:pt x="114" y="645"/>
                        </a:lnTo>
                        <a:lnTo>
                          <a:pt x="141" y="672"/>
                        </a:lnTo>
                        <a:lnTo>
                          <a:pt x="181" y="699"/>
                        </a:lnTo>
                        <a:lnTo>
                          <a:pt x="242" y="719"/>
                        </a:lnTo>
                        <a:lnTo>
                          <a:pt x="242" y="4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68" name="Rectangle 5"/>
                <p:cNvSpPr>
                  <a:spLocks noChangeArrowheads="1"/>
                </p:cNvSpPr>
                <p:nvPr/>
              </p:nvSpPr>
              <p:spPr bwMode="auto">
                <a:xfrm>
                  <a:off x="3735" y="6815"/>
                  <a:ext cx="1391" cy="840"/>
                </a:xfrm>
                <a:prstGeom prst="rect">
                  <a:avLst/>
                </a:prstGeom>
                <a:solidFill>
                  <a:srgbClr val="FFC080"/>
                </a:solidFill>
                <a:ln w="54">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DZ"/>
                </a:p>
              </p:txBody>
            </p:sp>
            <p:sp>
              <p:nvSpPr>
                <p:cNvPr id="69" name="Freeform 6"/>
                <p:cNvSpPr>
                  <a:spLocks/>
                </p:cNvSpPr>
                <p:nvPr/>
              </p:nvSpPr>
              <p:spPr bwMode="auto">
                <a:xfrm>
                  <a:off x="3198" y="3549"/>
                  <a:ext cx="2446" cy="3595"/>
                </a:xfrm>
                <a:custGeom>
                  <a:avLst/>
                  <a:gdLst/>
                  <a:ahLst/>
                  <a:cxnLst>
                    <a:cxn ang="0">
                      <a:pos x="161" y="733"/>
                    </a:cxn>
                    <a:cxn ang="0">
                      <a:pos x="60" y="1049"/>
                    </a:cxn>
                    <a:cxn ang="0">
                      <a:pos x="13" y="1458"/>
                    </a:cxn>
                    <a:cxn ang="0">
                      <a:pos x="0" y="1848"/>
                    </a:cxn>
                    <a:cxn ang="0">
                      <a:pos x="13" y="2285"/>
                    </a:cxn>
                    <a:cxn ang="0">
                      <a:pos x="74" y="2621"/>
                    </a:cxn>
                    <a:cxn ang="0">
                      <a:pos x="215" y="2923"/>
                    </a:cxn>
                    <a:cxn ang="0">
                      <a:pos x="403" y="3172"/>
                    </a:cxn>
                    <a:cxn ang="0">
                      <a:pos x="665" y="3400"/>
                    </a:cxn>
                    <a:cxn ang="0">
                      <a:pos x="947" y="3535"/>
                    </a:cxn>
                    <a:cxn ang="0">
                      <a:pos x="1102" y="3588"/>
                    </a:cxn>
                    <a:cxn ang="0">
                      <a:pos x="1283" y="3588"/>
                    </a:cxn>
                    <a:cxn ang="0">
                      <a:pos x="1498" y="3541"/>
                    </a:cxn>
                    <a:cxn ang="0">
                      <a:pos x="1693" y="3454"/>
                    </a:cxn>
                    <a:cxn ang="0">
                      <a:pos x="1881" y="3320"/>
                    </a:cxn>
                    <a:cxn ang="0">
                      <a:pos x="2042" y="3158"/>
                    </a:cxn>
                    <a:cxn ang="0">
                      <a:pos x="2190" y="2977"/>
                    </a:cxn>
                    <a:cxn ang="0">
                      <a:pos x="2298" y="2809"/>
                    </a:cxn>
                    <a:cxn ang="0">
                      <a:pos x="2352" y="2675"/>
                    </a:cxn>
                    <a:cxn ang="0">
                      <a:pos x="2405" y="2466"/>
                    </a:cxn>
                    <a:cxn ang="0">
                      <a:pos x="2439" y="2198"/>
                    </a:cxn>
                    <a:cxn ang="0">
                      <a:pos x="2446" y="1929"/>
                    </a:cxn>
                    <a:cxn ang="0">
                      <a:pos x="2432" y="1600"/>
                    </a:cxn>
                    <a:cxn ang="0">
                      <a:pos x="2412" y="1311"/>
                    </a:cxn>
                    <a:cxn ang="0">
                      <a:pos x="2385" y="1069"/>
                    </a:cxn>
                    <a:cxn ang="0">
                      <a:pos x="2331" y="860"/>
                    </a:cxn>
                    <a:cxn ang="0">
                      <a:pos x="2264" y="706"/>
                    </a:cxn>
                    <a:cxn ang="0">
                      <a:pos x="2170" y="538"/>
                    </a:cxn>
                    <a:cxn ang="0">
                      <a:pos x="2069" y="410"/>
                    </a:cxn>
                    <a:cxn ang="0">
                      <a:pos x="1942" y="289"/>
                    </a:cxn>
                    <a:cxn ang="0">
                      <a:pos x="1787" y="182"/>
                    </a:cxn>
                    <a:cxn ang="0">
                      <a:pos x="1592" y="81"/>
                    </a:cxn>
                    <a:cxn ang="0">
                      <a:pos x="1350" y="21"/>
                    </a:cxn>
                    <a:cxn ang="0">
                      <a:pos x="1041" y="21"/>
                    </a:cxn>
                    <a:cxn ang="0">
                      <a:pos x="726" y="135"/>
                    </a:cxn>
                    <a:cxn ang="0">
                      <a:pos x="463" y="310"/>
                    </a:cxn>
                    <a:cxn ang="0">
                      <a:pos x="242" y="578"/>
                    </a:cxn>
                  </a:cxnLst>
                  <a:rect l="0" t="0" r="r" b="b"/>
                  <a:pathLst>
                    <a:path w="2446" h="3595">
                      <a:moveTo>
                        <a:pt x="242" y="578"/>
                      </a:moveTo>
                      <a:lnTo>
                        <a:pt x="161" y="733"/>
                      </a:lnTo>
                      <a:lnTo>
                        <a:pt x="101" y="894"/>
                      </a:lnTo>
                      <a:lnTo>
                        <a:pt x="60" y="1049"/>
                      </a:lnTo>
                      <a:lnTo>
                        <a:pt x="33" y="1243"/>
                      </a:lnTo>
                      <a:lnTo>
                        <a:pt x="13" y="1458"/>
                      </a:lnTo>
                      <a:lnTo>
                        <a:pt x="7" y="1653"/>
                      </a:lnTo>
                      <a:lnTo>
                        <a:pt x="0" y="1848"/>
                      </a:lnTo>
                      <a:lnTo>
                        <a:pt x="0" y="2090"/>
                      </a:lnTo>
                      <a:lnTo>
                        <a:pt x="13" y="2285"/>
                      </a:lnTo>
                      <a:lnTo>
                        <a:pt x="40" y="2480"/>
                      </a:lnTo>
                      <a:lnTo>
                        <a:pt x="74" y="2621"/>
                      </a:lnTo>
                      <a:lnTo>
                        <a:pt x="134" y="2789"/>
                      </a:lnTo>
                      <a:lnTo>
                        <a:pt x="215" y="2923"/>
                      </a:lnTo>
                      <a:lnTo>
                        <a:pt x="289" y="3037"/>
                      </a:lnTo>
                      <a:lnTo>
                        <a:pt x="403" y="3172"/>
                      </a:lnTo>
                      <a:lnTo>
                        <a:pt x="524" y="3286"/>
                      </a:lnTo>
                      <a:lnTo>
                        <a:pt x="665" y="3400"/>
                      </a:lnTo>
                      <a:lnTo>
                        <a:pt x="806" y="3474"/>
                      </a:lnTo>
                      <a:lnTo>
                        <a:pt x="947" y="3535"/>
                      </a:lnTo>
                      <a:lnTo>
                        <a:pt x="1014" y="3561"/>
                      </a:lnTo>
                      <a:lnTo>
                        <a:pt x="1102" y="3588"/>
                      </a:lnTo>
                      <a:lnTo>
                        <a:pt x="1216" y="3595"/>
                      </a:lnTo>
                      <a:lnTo>
                        <a:pt x="1283" y="3588"/>
                      </a:lnTo>
                      <a:lnTo>
                        <a:pt x="1384" y="3575"/>
                      </a:lnTo>
                      <a:lnTo>
                        <a:pt x="1498" y="3541"/>
                      </a:lnTo>
                      <a:lnTo>
                        <a:pt x="1592" y="3508"/>
                      </a:lnTo>
                      <a:lnTo>
                        <a:pt x="1693" y="3454"/>
                      </a:lnTo>
                      <a:lnTo>
                        <a:pt x="1794" y="3387"/>
                      </a:lnTo>
                      <a:lnTo>
                        <a:pt x="1881" y="3320"/>
                      </a:lnTo>
                      <a:lnTo>
                        <a:pt x="1969" y="3239"/>
                      </a:lnTo>
                      <a:lnTo>
                        <a:pt x="2042" y="3158"/>
                      </a:lnTo>
                      <a:lnTo>
                        <a:pt x="2103" y="3078"/>
                      </a:lnTo>
                      <a:lnTo>
                        <a:pt x="2190" y="2977"/>
                      </a:lnTo>
                      <a:lnTo>
                        <a:pt x="2244" y="2896"/>
                      </a:lnTo>
                      <a:lnTo>
                        <a:pt x="2298" y="2809"/>
                      </a:lnTo>
                      <a:lnTo>
                        <a:pt x="2325" y="2742"/>
                      </a:lnTo>
                      <a:lnTo>
                        <a:pt x="2352" y="2675"/>
                      </a:lnTo>
                      <a:lnTo>
                        <a:pt x="2378" y="2581"/>
                      </a:lnTo>
                      <a:lnTo>
                        <a:pt x="2405" y="2466"/>
                      </a:lnTo>
                      <a:lnTo>
                        <a:pt x="2425" y="2318"/>
                      </a:lnTo>
                      <a:lnTo>
                        <a:pt x="2439" y="2198"/>
                      </a:lnTo>
                      <a:lnTo>
                        <a:pt x="2446" y="2063"/>
                      </a:lnTo>
                      <a:lnTo>
                        <a:pt x="2446" y="1929"/>
                      </a:lnTo>
                      <a:lnTo>
                        <a:pt x="2439" y="1741"/>
                      </a:lnTo>
                      <a:lnTo>
                        <a:pt x="2432" y="1600"/>
                      </a:lnTo>
                      <a:lnTo>
                        <a:pt x="2419" y="1465"/>
                      </a:lnTo>
                      <a:lnTo>
                        <a:pt x="2412" y="1311"/>
                      </a:lnTo>
                      <a:lnTo>
                        <a:pt x="2405" y="1196"/>
                      </a:lnTo>
                      <a:lnTo>
                        <a:pt x="2385" y="1069"/>
                      </a:lnTo>
                      <a:lnTo>
                        <a:pt x="2365" y="968"/>
                      </a:lnTo>
                      <a:lnTo>
                        <a:pt x="2331" y="860"/>
                      </a:lnTo>
                      <a:lnTo>
                        <a:pt x="2298" y="773"/>
                      </a:lnTo>
                      <a:lnTo>
                        <a:pt x="2264" y="706"/>
                      </a:lnTo>
                      <a:lnTo>
                        <a:pt x="2231" y="645"/>
                      </a:lnTo>
                      <a:lnTo>
                        <a:pt x="2170" y="538"/>
                      </a:lnTo>
                      <a:lnTo>
                        <a:pt x="2123" y="471"/>
                      </a:lnTo>
                      <a:lnTo>
                        <a:pt x="2069" y="410"/>
                      </a:lnTo>
                      <a:lnTo>
                        <a:pt x="2002" y="343"/>
                      </a:lnTo>
                      <a:lnTo>
                        <a:pt x="1942" y="289"/>
                      </a:lnTo>
                      <a:lnTo>
                        <a:pt x="1874" y="236"/>
                      </a:lnTo>
                      <a:lnTo>
                        <a:pt x="1787" y="182"/>
                      </a:lnTo>
                      <a:lnTo>
                        <a:pt x="1700" y="128"/>
                      </a:lnTo>
                      <a:lnTo>
                        <a:pt x="1592" y="81"/>
                      </a:lnTo>
                      <a:lnTo>
                        <a:pt x="1478" y="47"/>
                      </a:lnTo>
                      <a:lnTo>
                        <a:pt x="1350" y="21"/>
                      </a:lnTo>
                      <a:lnTo>
                        <a:pt x="1223" y="0"/>
                      </a:lnTo>
                      <a:lnTo>
                        <a:pt x="1041" y="21"/>
                      </a:lnTo>
                      <a:lnTo>
                        <a:pt x="887" y="68"/>
                      </a:lnTo>
                      <a:lnTo>
                        <a:pt x="726" y="135"/>
                      </a:lnTo>
                      <a:lnTo>
                        <a:pt x="591" y="215"/>
                      </a:lnTo>
                      <a:lnTo>
                        <a:pt x="463" y="310"/>
                      </a:lnTo>
                      <a:lnTo>
                        <a:pt x="343" y="437"/>
                      </a:lnTo>
                      <a:lnTo>
                        <a:pt x="242" y="578"/>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70" name="Freeform 7"/>
                <p:cNvSpPr>
                  <a:spLocks/>
                </p:cNvSpPr>
                <p:nvPr/>
              </p:nvSpPr>
              <p:spPr bwMode="auto">
                <a:xfrm>
                  <a:off x="3924" y="6264"/>
                  <a:ext cx="994" cy="215"/>
                </a:xfrm>
                <a:custGeom>
                  <a:avLst/>
                  <a:gdLst/>
                  <a:ahLst/>
                  <a:cxnLst>
                    <a:cxn ang="0">
                      <a:pos x="0" y="148"/>
                    </a:cxn>
                    <a:cxn ang="0">
                      <a:pos x="33" y="121"/>
                    </a:cxn>
                    <a:cxn ang="0">
                      <a:pos x="80" y="81"/>
                    </a:cxn>
                    <a:cxn ang="0">
                      <a:pos x="168" y="40"/>
                    </a:cxn>
                    <a:cxn ang="0">
                      <a:pos x="268" y="13"/>
                    </a:cxn>
                    <a:cxn ang="0">
                      <a:pos x="369" y="0"/>
                    </a:cxn>
                    <a:cxn ang="0">
                      <a:pos x="456" y="0"/>
                    </a:cxn>
                    <a:cxn ang="0">
                      <a:pos x="517" y="7"/>
                    </a:cxn>
                    <a:cxn ang="0">
                      <a:pos x="564" y="0"/>
                    </a:cxn>
                    <a:cxn ang="0">
                      <a:pos x="611" y="0"/>
                    </a:cxn>
                    <a:cxn ang="0">
                      <a:pos x="671" y="7"/>
                    </a:cxn>
                    <a:cxn ang="0">
                      <a:pos x="745" y="20"/>
                    </a:cxn>
                    <a:cxn ang="0">
                      <a:pos x="813" y="40"/>
                    </a:cxn>
                    <a:cxn ang="0">
                      <a:pos x="893" y="67"/>
                    </a:cxn>
                    <a:cxn ang="0">
                      <a:pos x="933" y="94"/>
                    </a:cxn>
                    <a:cxn ang="0">
                      <a:pos x="967" y="121"/>
                    </a:cxn>
                    <a:cxn ang="0">
                      <a:pos x="994" y="161"/>
                    </a:cxn>
                    <a:cxn ang="0">
                      <a:pos x="987" y="175"/>
                    </a:cxn>
                    <a:cxn ang="0">
                      <a:pos x="893" y="201"/>
                    </a:cxn>
                    <a:cxn ang="0">
                      <a:pos x="732" y="215"/>
                    </a:cxn>
                    <a:cxn ang="0">
                      <a:pos x="577" y="215"/>
                    </a:cxn>
                    <a:cxn ang="0">
                      <a:pos x="416" y="215"/>
                    </a:cxn>
                    <a:cxn ang="0">
                      <a:pos x="201" y="201"/>
                    </a:cxn>
                    <a:cxn ang="0">
                      <a:pos x="60" y="188"/>
                    </a:cxn>
                    <a:cxn ang="0">
                      <a:pos x="20" y="175"/>
                    </a:cxn>
                    <a:cxn ang="0">
                      <a:pos x="0" y="148"/>
                    </a:cxn>
                  </a:cxnLst>
                  <a:rect l="0" t="0" r="r" b="b"/>
                  <a:pathLst>
                    <a:path w="994" h="215">
                      <a:moveTo>
                        <a:pt x="0" y="148"/>
                      </a:moveTo>
                      <a:lnTo>
                        <a:pt x="33" y="121"/>
                      </a:lnTo>
                      <a:lnTo>
                        <a:pt x="80" y="81"/>
                      </a:lnTo>
                      <a:lnTo>
                        <a:pt x="168" y="40"/>
                      </a:lnTo>
                      <a:lnTo>
                        <a:pt x="268" y="13"/>
                      </a:lnTo>
                      <a:lnTo>
                        <a:pt x="369" y="0"/>
                      </a:lnTo>
                      <a:lnTo>
                        <a:pt x="456" y="0"/>
                      </a:lnTo>
                      <a:lnTo>
                        <a:pt x="517" y="7"/>
                      </a:lnTo>
                      <a:lnTo>
                        <a:pt x="564" y="0"/>
                      </a:lnTo>
                      <a:lnTo>
                        <a:pt x="611" y="0"/>
                      </a:lnTo>
                      <a:lnTo>
                        <a:pt x="671" y="7"/>
                      </a:lnTo>
                      <a:lnTo>
                        <a:pt x="745" y="20"/>
                      </a:lnTo>
                      <a:lnTo>
                        <a:pt x="813" y="40"/>
                      </a:lnTo>
                      <a:lnTo>
                        <a:pt x="893" y="67"/>
                      </a:lnTo>
                      <a:lnTo>
                        <a:pt x="933" y="94"/>
                      </a:lnTo>
                      <a:lnTo>
                        <a:pt x="967" y="121"/>
                      </a:lnTo>
                      <a:lnTo>
                        <a:pt x="994" y="161"/>
                      </a:lnTo>
                      <a:lnTo>
                        <a:pt x="987" y="175"/>
                      </a:lnTo>
                      <a:lnTo>
                        <a:pt x="893" y="201"/>
                      </a:lnTo>
                      <a:lnTo>
                        <a:pt x="732" y="215"/>
                      </a:lnTo>
                      <a:lnTo>
                        <a:pt x="577" y="215"/>
                      </a:lnTo>
                      <a:lnTo>
                        <a:pt x="416" y="215"/>
                      </a:lnTo>
                      <a:lnTo>
                        <a:pt x="201" y="201"/>
                      </a:lnTo>
                      <a:lnTo>
                        <a:pt x="60" y="188"/>
                      </a:lnTo>
                      <a:lnTo>
                        <a:pt x="20" y="175"/>
                      </a:lnTo>
                      <a:lnTo>
                        <a:pt x="0" y="148"/>
                      </a:lnTo>
                      <a:close/>
                    </a:path>
                  </a:pathLst>
                </a:custGeom>
                <a:solidFill>
                  <a:srgbClr val="FFE0C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71" name="Freeform 8"/>
                <p:cNvSpPr>
                  <a:spLocks/>
                </p:cNvSpPr>
                <p:nvPr/>
              </p:nvSpPr>
              <p:spPr bwMode="auto">
                <a:xfrm>
                  <a:off x="3043" y="3214"/>
                  <a:ext cx="2829" cy="1935"/>
                </a:xfrm>
                <a:custGeom>
                  <a:avLst/>
                  <a:gdLst/>
                  <a:ahLst/>
                  <a:cxnLst>
                    <a:cxn ang="0">
                      <a:pos x="88" y="1841"/>
                    </a:cxn>
                    <a:cxn ang="0">
                      <a:pos x="74" y="1699"/>
                    </a:cxn>
                    <a:cxn ang="0">
                      <a:pos x="101" y="1599"/>
                    </a:cxn>
                    <a:cxn ang="0">
                      <a:pos x="81" y="1464"/>
                    </a:cxn>
                    <a:cxn ang="0">
                      <a:pos x="74" y="1357"/>
                    </a:cxn>
                    <a:cxn ang="0">
                      <a:pos x="68" y="1283"/>
                    </a:cxn>
                    <a:cxn ang="0">
                      <a:pos x="128" y="1216"/>
                    </a:cxn>
                    <a:cxn ang="0">
                      <a:pos x="81" y="1034"/>
                    </a:cxn>
                    <a:cxn ang="0">
                      <a:pos x="141" y="1007"/>
                    </a:cxn>
                    <a:cxn ang="0">
                      <a:pos x="215" y="954"/>
                    </a:cxn>
                    <a:cxn ang="0">
                      <a:pos x="202" y="853"/>
                    </a:cxn>
                    <a:cxn ang="0">
                      <a:pos x="262" y="806"/>
                    </a:cxn>
                    <a:cxn ang="0">
                      <a:pos x="242" y="678"/>
                    </a:cxn>
                    <a:cxn ang="0">
                      <a:pos x="256" y="598"/>
                    </a:cxn>
                    <a:cxn ang="0">
                      <a:pos x="316" y="470"/>
                    </a:cxn>
                    <a:cxn ang="0">
                      <a:pos x="350" y="369"/>
                    </a:cxn>
                    <a:cxn ang="0">
                      <a:pos x="491" y="423"/>
                    </a:cxn>
                    <a:cxn ang="0">
                      <a:pos x="538" y="248"/>
                    </a:cxn>
                    <a:cxn ang="0">
                      <a:pos x="625" y="349"/>
                    </a:cxn>
                    <a:cxn ang="0">
                      <a:pos x="746" y="208"/>
                    </a:cxn>
                    <a:cxn ang="0">
                      <a:pos x="948" y="94"/>
                    </a:cxn>
                    <a:cxn ang="0">
                      <a:pos x="1311" y="13"/>
                    </a:cxn>
                    <a:cxn ang="0">
                      <a:pos x="1566" y="0"/>
                    </a:cxn>
                    <a:cxn ang="0">
                      <a:pos x="1647" y="73"/>
                    </a:cxn>
                    <a:cxn ang="0">
                      <a:pos x="1781" y="120"/>
                    </a:cxn>
                    <a:cxn ang="0">
                      <a:pos x="1996" y="94"/>
                    </a:cxn>
                    <a:cxn ang="0">
                      <a:pos x="1976" y="174"/>
                    </a:cxn>
                    <a:cxn ang="0">
                      <a:pos x="2171" y="181"/>
                    </a:cxn>
                    <a:cxn ang="0">
                      <a:pos x="2157" y="248"/>
                    </a:cxn>
                    <a:cxn ang="0">
                      <a:pos x="2271" y="295"/>
                    </a:cxn>
                    <a:cxn ang="0">
                      <a:pos x="2466" y="369"/>
                    </a:cxn>
                    <a:cxn ang="0">
                      <a:pos x="2460" y="456"/>
                    </a:cxn>
                    <a:cxn ang="0">
                      <a:pos x="2466" y="524"/>
                    </a:cxn>
                    <a:cxn ang="0">
                      <a:pos x="2654" y="591"/>
                    </a:cxn>
                    <a:cxn ang="0">
                      <a:pos x="2654" y="718"/>
                    </a:cxn>
                    <a:cxn ang="0">
                      <a:pos x="2715" y="900"/>
                    </a:cxn>
                    <a:cxn ang="0">
                      <a:pos x="2688" y="1088"/>
                    </a:cxn>
                    <a:cxn ang="0">
                      <a:pos x="2688" y="1303"/>
                    </a:cxn>
                    <a:cxn ang="0">
                      <a:pos x="2688" y="1531"/>
                    </a:cxn>
                    <a:cxn ang="0">
                      <a:pos x="2560" y="1921"/>
                    </a:cxn>
                    <a:cxn ang="0">
                      <a:pos x="2318" y="947"/>
                    </a:cxn>
                    <a:cxn ang="0">
                      <a:pos x="1862" y="792"/>
                    </a:cxn>
                    <a:cxn ang="0">
                      <a:pos x="1304" y="658"/>
                    </a:cxn>
                    <a:cxn ang="0">
                      <a:pos x="746" y="671"/>
                    </a:cxn>
                    <a:cxn ang="0">
                      <a:pos x="598" y="745"/>
                    </a:cxn>
                    <a:cxn ang="0">
                      <a:pos x="451" y="940"/>
                    </a:cxn>
                    <a:cxn ang="0">
                      <a:pos x="356" y="1236"/>
                    </a:cxn>
                    <a:cxn ang="0">
                      <a:pos x="242" y="1464"/>
                    </a:cxn>
                  </a:cxnLst>
                  <a:rect l="0" t="0" r="r" b="b"/>
                  <a:pathLst>
                    <a:path w="2829" h="1935">
                      <a:moveTo>
                        <a:pt x="168" y="1935"/>
                      </a:moveTo>
                      <a:lnTo>
                        <a:pt x="141" y="1901"/>
                      </a:lnTo>
                      <a:lnTo>
                        <a:pt x="88" y="1841"/>
                      </a:lnTo>
                      <a:lnTo>
                        <a:pt x="141" y="1814"/>
                      </a:lnTo>
                      <a:lnTo>
                        <a:pt x="108" y="1760"/>
                      </a:lnTo>
                      <a:lnTo>
                        <a:pt x="74" y="1699"/>
                      </a:lnTo>
                      <a:lnTo>
                        <a:pt x="47" y="1659"/>
                      </a:lnTo>
                      <a:lnTo>
                        <a:pt x="121" y="1659"/>
                      </a:lnTo>
                      <a:lnTo>
                        <a:pt x="101" y="1599"/>
                      </a:lnTo>
                      <a:lnTo>
                        <a:pt x="61" y="1531"/>
                      </a:lnTo>
                      <a:lnTo>
                        <a:pt x="0" y="1471"/>
                      </a:lnTo>
                      <a:lnTo>
                        <a:pt x="81" y="1464"/>
                      </a:lnTo>
                      <a:lnTo>
                        <a:pt x="61" y="1410"/>
                      </a:lnTo>
                      <a:lnTo>
                        <a:pt x="27" y="1343"/>
                      </a:lnTo>
                      <a:lnTo>
                        <a:pt x="74" y="1357"/>
                      </a:lnTo>
                      <a:lnTo>
                        <a:pt x="115" y="1370"/>
                      </a:lnTo>
                      <a:lnTo>
                        <a:pt x="101" y="1330"/>
                      </a:lnTo>
                      <a:lnTo>
                        <a:pt x="68" y="1283"/>
                      </a:lnTo>
                      <a:lnTo>
                        <a:pt x="108" y="1283"/>
                      </a:lnTo>
                      <a:lnTo>
                        <a:pt x="88" y="1209"/>
                      </a:lnTo>
                      <a:lnTo>
                        <a:pt x="128" y="1216"/>
                      </a:lnTo>
                      <a:lnTo>
                        <a:pt x="128" y="1162"/>
                      </a:lnTo>
                      <a:lnTo>
                        <a:pt x="115" y="1115"/>
                      </a:lnTo>
                      <a:lnTo>
                        <a:pt x="81" y="1034"/>
                      </a:lnTo>
                      <a:lnTo>
                        <a:pt x="128" y="1048"/>
                      </a:lnTo>
                      <a:lnTo>
                        <a:pt x="175" y="1061"/>
                      </a:lnTo>
                      <a:lnTo>
                        <a:pt x="141" y="1007"/>
                      </a:lnTo>
                      <a:lnTo>
                        <a:pt x="209" y="1014"/>
                      </a:lnTo>
                      <a:lnTo>
                        <a:pt x="262" y="1021"/>
                      </a:lnTo>
                      <a:lnTo>
                        <a:pt x="215" y="954"/>
                      </a:lnTo>
                      <a:lnTo>
                        <a:pt x="188" y="913"/>
                      </a:lnTo>
                      <a:lnTo>
                        <a:pt x="148" y="860"/>
                      </a:lnTo>
                      <a:lnTo>
                        <a:pt x="202" y="853"/>
                      </a:lnTo>
                      <a:lnTo>
                        <a:pt x="256" y="853"/>
                      </a:lnTo>
                      <a:lnTo>
                        <a:pt x="303" y="846"/>
                      </a:lnTo>
                      <a:lnTo>
                        <a:pt x="262" y="806"/>
                      </a:lnTo>
                      <a:lnTo>
                        <a:pt x="215" y="765"/>
                      </a:lnTo>
                      <a:lnTo>
                        <a:pt x="269" y="745"/>
                      </a:lnTo>
                      <a:lnTo>
                        <a:pt x="242" y="678"/>
                      </a:lnTo>
                      <a:lnTo>
                        <a:pt x="215" y="631"/>
                      </a:lnTo>
                      <a:lnTo>
                        <a:pt x="195" y="591"/>
                      </a:lnTo>
                      <a:lnTo>
                        <a:pt x="256" y="598"/>
                      </a:lnTo>
                      <a:lnTo>
                        <a:pt x="309" y="611"/>
                      </a:lnTo>
                      <a:lnTo>
                        <a:pt x="323" y="544"/>
                      </a:lnTo>
                      <a:lnTo>
                        <a:pt x="316" y="470"/>
                      </a:lnTo>
                      <a:lnTo>
                        <a:pt x="303" y="403"/>
                      </a:lnTo>
                      <a:lnTo>
                        <a:pt x="256" y="322"/>
                      </a:lnTo>
                      <a:lnTo>
                        <a:pt x="350" y="369"/>
                      </a:lnTo>
                      <a:lnTo>
                        <a:pt x="390" y="389"/>
                      </a:lnTo>
                      <a:lnTo>
                        <a:pt x="437" y="423"/>
                      </a:lnTo>
                      <a:lnTo>
                        <a:pt x="491" y="423"/>
                      </a:lnTo>
                      <a:lnTo>
                        <a:pt x="491" y="369"/>
                      </a:lnTo>
                      <a:lnTo>
                        <a:pt x="504" y="315"/>
                      </a:lnTo>
                      <a:lnTo>
                        <a:pt x="538" y="248"/>
                      </a:lnTo>
                      <a:lnTo>
                        <a:pt x="565" y="295"/>
                      </a:lnTo>
                      <a:lnTo>
                        <a:pt x="585" y="322"/>
                      </a:lnTo>
                      <a:lnTo>
                        <a:pt x="625" y="349"/>
                      </a:lnTo>
                      <a:lnTo>
                        <a:pt x="652" y="302"/>
                      </a:lnTo>
                      <a:lnTo>
                        <a:pt x="686" y="255"/>
                      </a:lnTo>
                      <a:lnTo>
                        <a:pt x="746" y="208"/>
                      </a:lnTo>
                      <a:lnTo>
                        <a:pt x="800" y="154"/>
                      </a:lnTo>
                      <a:lnTo>
                        <a:pt x="867" y="114"/>
                      </a:lnTo>
                      <a:lnTo>
                        <a:pt x="948" y="94"/>
                      </a:lnTo>
                      <a:lnTo>
                        <a:pt x="1055" y="73"/>
                      </a:lnTo>
                      <a:lnTo>
                        <a:pt x="1210" y="33"/>
                      </a:lnTo>
                      <a:lnTo>
                        <a:pt x="1311" y="13"/>
                      </a:lnTo>
                      <a:lnTo>
                        <a:pt x="1398" y="6"/>
                      </a:lnTo>
                      <a:lnTo>
                        <a:pt x="1465" y="0"/>
                      </a:lnTo>
                      <a:lnTo>
                        <a:pt x="1566" y="0"/>
                      </a:lnTo>
                      <a:lnTo>
                        <a:pt x="1754" y="6"/>
                      </a:lnTo>
                      <a:lnTo>
                        <a:pt x="1687" y="33"/>
                      </a:lnTo>
                      <a:lnTo>
                        <a:pt x="1647" y="73"/>
                      </a:lnTo>
                      <a:lnTo>
                        <a:pt x="1633" y="94"/>
                      </a:lnTo>
                      <a:lnTo>
                        <a:pt x="1700" y="114"/>
                      </a:lnTo>
                      <a:lnTo>
                        <a:pt x="1781" y="120"/>
                      </a:lnTo>
                      <a:lnTo>
                        <a:pt x="1862" y="114"/>
                      </a:lnTo>
                      <a:lnTo>
                        <a:pt x="1935" y="107"/>
                      </a:lnTo>
                      <a:lnTo>
                        <a:pt x="1996" y="94"/>
                      </a:lnTo>
                      <a:lnTo>
                        <a:pt x="2110" y="100"/>
                      </a:lnTo>
                      <a:lnTo>
                        <a:pt x="2036" y="127"/>
                      </a:lnTo>
                      <a:lnTo>
                        <a:pt x="1976" y="174"/>
                      </a:lnTo>
                      <a:lnTo>
                        <a:pt x="2036" y="181"/>
                      </a:lnTo>
                      <a:lnTo>
                        <a:pt x="2090" y="174"/>
                      </a:lnTo>
                      <a:lnTo>
                        <a:pt x="2171" y="181"/>
                      </a:lnTo>
                      <a:lnTo>
                        <a:pt x="2298" y="221"/>
                      </a:lnTo>
                      <a:lnTo>
                        <a:pt x="2224" y="235"/>
                      </a:lnTo>
                      <a:lnTo>
                        <a:pt x="2157" y="248"/>
                      </a:lnTo>
                      <a:lnTo>
                        <a:pt x="2117" y="268"/>
                      </a:lnTo>
                      <a:lnTo>
                        <a:pt x="2204" y="282"/>
                      </a:lnTo>
                      <a:lnTo>
                        <a:pt x="2271" y="295"/>
                      </a:lnTo>
                      <a:lnTo>
                        <a:pt x="2318" y="302"/>
                      </a:lnTo>
                      <a:lnTo>
                        <a:pt x="2386" y="329"/>
                      </a:lnTo>
                      <a:lnTo>
                        <a:pt x="2466" y="369"/>
                      </a:lnTo>
                      <a:lnTo>
                        <a:pt x="2587" y="409"/>
                      </a:lnTo>
                      <a:lnTo>
                        <a:pt x="2513" y="430"/>
                      </a:lnTo>
                      <a:lnTo>
                        <a:pt x="2460" y="456"/>
                      </a:lnTo>
                      <a:lnTo>
                        <a:pt x="2419" y="483"/>
                      </a:lnTo>
                      <a:lnTo>
                        <a:pt x="2412" y="517"/>
                      </a:lnTo>
                      <a:lnTo>
                        <a:pt x="2466" y="524"/>
                      </a:lnTo>
                      <a:lnTo>
                        <a:pt x="2520" y="544"/>
                      </a:lnTo>
                      <a:lnTo>
                        <a:pt x="2574" y="571"/>
                      </a:lnTo>
                      <a:lnTo>
                        <a:pt x="2654" y="591"/>
                      </a:lnTo>
                      <a:lnTo>
                        <a:pt x="2715" y="584"/>
                      </a:lnTo>
                      <a:lnTo>
                        <a:pt x="2668" y="638"/>
                      </a:lnTo>
                      <a:lnTo>
                        <a:pt x="2654" y="718"/>
                      </a:lnTo>
                      <a:lnTo>
                        <a:pt x="2681" y="786"/>
                      </a:lnTo>
                      <a:lnTo>
                        <a:pt x="2701" y="846"/>
                      </a:lnTo>
                      <a:lnTo>
                        <a:pt x="2715" y="900"/>
                      </a:lnTo>
                      <a:lnTo>
                        <a:pt x="2668" y="1001"/>
                      </a:lnTo>
                      <a:lnTo>
                        <a:pt x="2829" y="994"/>
                      </a:lnTo>
                      <a:lnTo>
                        <a:pt x="2688" y="1088"/>
                      </a:lnTo>
                      <a:lnTo>
                        <a:pt x="2641" y="1148"/>
                      </a:lnTo>
                      <a:lnTo>
                        <a:pt x="2621" y="1256"/>
                      </a:lnTo>
                      <a:lnTo>
                        <a:pt x="2688" y="1303"/>
                      </a:lnTo>
                      <a:lnTo>
                        <a:pt x="2661" y="1370"/>
                      </a:lnTo>
                      <a:lnTo>
                        <a:pt x="2641" y="1458"/>
                      </a:lnTo>
                      <a:lnTo>
                        <a:pt x="2688" y="1531"/>
                      </a:lnTo>
                      <a:lnTo>
                        <a:pt x="2621" y="1639"/>
                      </a:lnTo>
                      <a:lnTo>
                        <a:pt x="2594" y="1706"/>
                      </a:lnTo>
                      <a:lnTo>
                        <a:pt x="2560" y="1921"/>
                      </a:lnTo>
                      <a:lnTo>
                        <a:pt x="2507" y="1417"/>
                      </a:lnTo>
                      <a:lnTo>
                        <a:pt x="2446" y="1229"/>
                      </a:lnTo>
                      <a:lnTo>
                        <a:pt x="2318" y="947"/>
                      </a:lnTo>
                      <a:lnTo>
                        <a:pt x="2211" y="853"/>
                      </a:lnTo>
                      <a:lnTo>
                        <a:pt x="2043" y="806"/>
                      </a:lnTo>
                      <a:lnTo>
                        <a:pt x="1862" y="792"/>
                      </a:lnTo>
                      <a:lnTo>
                        <a:pt x="1667" y="745"/>
                      </a:lnTo>
                      <a:lnTo>
                        <a:pt x="1499" y="705"/>
                      </a:lnTo>
                      <a:lnTo>
                        <a:pt x="1304" y="658"/>
                      </a:lnTo>
                      <a:lnTo>
                        <a:pt x="1122" y="645"/>
                      </a:lnTo>
                      <a:lnTo>
                        <a:pt x="786" y="631"/>
                      </a:lnTo>
                      <a:lnTo>
                        <a:pt x="746" y="671"/>
                      </a:lnTo>
                      <a:lnTo>
                        <a:pt x="692" y="712"/>
                      </a:lnTo>
                      <a:lnTo>
                        <a:pt x="639" y="745"/>
                      </a:lnTo>
                      <a:lnTo>
                        <a:pt x="598" y="745"/>
                      </a:lnTo>
                      <a:lnTo>
                        <a:pt x="551" y="765"/>
                      </a:lnTo>
                      <a:lnTo>
                        <a:pt x="504" y="853"/>
                      </a:lnTo>
                      <a:lnTo>
                        <a:pt x="451" y="940"/>
                      </a:lnTo>
                      <a:lnTo>
                        <a:pt x="437" y="1061"/>
                      </a:lnTo>
                      <a:lnTo>
                        <a:pt x="397" y="1142"/>
                      </a:lnTo>
                      <a:lnTo>
                        <a:pt x="356" y="1236"/>
                      </a:lnTo>
                      <a:lnTo>
                        <a:pt x="309" y="1303"/>
                      </a:lnTo>
                      <a:lnTo>
                        <a:pt x="269" y="1377"/>
                      </a:lnTo>
                      <a:lnTo>
                        <a:pt x="242" y="1464"/>
                      </a:lnTo>
                      <a:lnTo>
                        <a:pt x="222" y="1565"/>
                      </a:lnTo>
                      <a:lnTo>
                        <a:pt x="168" y="1935"/>
                      </a:lnTo>
                      <a:close/>
                    </a:path>
                  </a:pathLst>
                </a:custGeom>
                <a:solidFill>
                  <a:srgbClr val="20100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nvGrpSpPr>
                <p:cNvPr id="72" name="Group 9"/>
                <p:cNvGrpSpPr>
                  <a:grpSpLocks/>
                </p:cNvGrpSpPr>
                <p:nvPr/>
              </p:nvGrpSpPr>
              <p:grpSpPr bwMode="auto">
                <a:xfrm>
                  <a:off x="3762" y="5081"/>
                  <a:ext cx="1243" cy="249"/>
                  <a:chOff x="3762" y="5081"/>
                  <a:chExt cx="1243" cy="249"/>
                </a:xfrm>
              </p:grpSpPr>
              <p:grpSp>
                <p:nvGrpSpPr>
                  <p:cNvPr id="85" name="Group 10"/>
                  <p:cNvGrpSpPr>
                    <a:grpSpLocks/>
                  </p:cNvGrpSpPr>
                  <p:nvPr/>
                </p:nvGrpSpPr>
                <p:grpSpPr bwMode="auto">
                  <a:xfrm>
                    <a:off x="3762" y="5081"/>
                    <a:ext cx="249" cy="249"/>
                    <a:chOff x="3762" y="5081"/>
                    <a:chExt cx="249" cy="249"/>
                  </a:xfrm>
                </p:grpSpPr>
                <p:sp>
                  <p:nvSpPr>
                    <p:cNvPr id="89" name="Oval 11"/>
                    <p:cNvSpPr>
                      <a:spLocks noChangeArrowheads="1"/>
                    </p:cNvSpPr>
                    <p:nvPr/>
                  </p:nvSpPr>
                  <p:spPr bwMode="auto">
                    <a:xfrm>
                      <a:off x="3762" y="5081"/>
                      <a:ext cx="249" cy="249"/>
                    </a:xfrm>
                    <a:prstGeom prst="ellipse">
                      <a:avLst/>
                    </a:prstGeom>
                    <a:solidFill>
                      <a:srgbClr val="4040FF"/>
                    </a:solidFill>
                    <a:ln w="54">
                      <a:solidFill>
                        <a:srgbClr val="00008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90" name="Oval 12"/>
                    <p:cNvSpPr>
                      <a:spLocks noChangeArrowheads="1"/>
                    </p:cNvSpPr>
                    <p:nvPr/>
                  </p:nvSpPr>
                  <p:spPr bwMode="auto">
                    <a:xfrm>
                      <a:off x="3843" y="5135"/>
                      <a:ext cx="87" cy="101"/>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86" name="Group 13"/>
                  <p:cNvGrpSpPr>
                    <a:grpSpLocks/>
                  </p:cNvGrpSpPr>
                  <p:nvPr/>
                </p:nvGrpSpPr>
                <p:grpSpPr bwMode="auto">
                  <a:xfrm>
                    <a:off x="4757" y="5081"/>
                    <a:ext cx="248" cy="249"/>
                    <a:chOff x="4757" y="5081"/>
                    <a:chExt cx="248" cy="249"/>
                  </a:xfrm>
                </p:grpSpPr>
                <p:sp>
                  <p:nvSpPr>
                    <p:cNvPr id="87" name="Oval 14"/>
                    <p:cNvSpPr>
                      <a:spLocks noChangeArrowheads="1"/>
                    </p:cNvSpPr>
                    <p:nvPr/>
                  </p:nvSpPr>
                  <p:spPr bwMode="auto">
                    <a:xfrm>
                      <a:off x="4757" y="5081"/>
                      <a:ext cx="248" cy="249"/>
                    </a:xfrm>
                    <a:prstGeom prst="ellipse">
                      <a:avLst/>
                    </a:prstGeom>
                    <a:solidFill>
                      <a:srgbClr val="4040FF"/>
                    </a:solidFill>
                    <a:ln w="54">
                      <a:solidFill>
                        <a:srgbClr val="00008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88" name="Oval 15"/>
                    <p:cNvSpPr>
                      <a:spLocks noChangeArrowheads="1"/>
                    </p:cNvSpPr>
                    <p:nvPr/>
                  </p:nvSpPr>
                  <p:spPr bwMode="auto">
                    <a:xfrm>
                      <a:off x="4831" y="5135"/>
                      <a:ext cx="87" cy="114"/>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grpSp>
            </p:grpSp>
            <p:sp>
              <p:nvSpPr>
                <p:cNvPr id="73" name="Arc 16"/>
                <p:cNvSpPr>
                  <a:spLocks/>
                </p:cNvSpPr>
                <p:nvPr/>
              </p:nvSpPr>
              <p:spPr bwMode="auto">
                <a:xfrm>
                  <a:off x="4105" y="5760"/>
                  <a:ext cx="598" cy="302"/>
                </a:xfrm>
                <a:custGeom>
                  <a:avLst/>
                  <a:gdLst>
                    <a:gd name="G0" fmla="+- 21600 0 0"/>
                    <a:gd name="G1" fmla="+- 0 0 0"/>
                    <a:gd name="G2" fmla="+- 21600 0 0"/>
                    <a:gd name="T0" fmla="*/ 43200 w 43200"/>
                    <a:gd name="T1" fmla="*/ 0 h 21600"/>
                    <a:gd name="T2" fmla="*/ 0 w 43200"/>
                    <a:gd name="T3" fmla="*/ 0 h 21600"/>
                    <a:gd name="T4" fmla="*/ 21600 w 43200"/>
                    <a:gd name="T5" fmla="*/ 0 h 21600"/>
                  </a:gdLst>
                  <a:ahLst/>
                  <a:cxnLst>
                    <a:cxn ang="0">
                      <a:pos x="T0" y="T1"/>
                    </a:cxn>
                    <a:cxn ang="0">
                      <a:pos x="T2" y="T3"/>
                    </a:cxn>
                    <a:cxn ang="0">
                      <a:pos x="T4" y="T5"/>
                    </a:cxn>
                  </a:cxnLst>
                  <a:rect l="0" t="0" r="r" b="b"/>
                  <a:pathLst>
                    <a:path w="43200" h="21600" fill="none" extrusionOk="0">
                      <a:moveTo>
                        <a:pt x="43200" y="0"/>
                      </a:moveTo>
                      <a:cubicBezTo>
                        <a:pt x="43200" y="11929"/>
                        <a:pt x="33529" y="21600"/>
                        <a:pt x="21600" y="21600"/>
                      </a:cubicBezTo>
                      <a:cubicBezTo>
                        <a:pt x="9670" y="21600"/>
                        <a:pt x="0" y="11929"/>
                        <a:pt x="0" y="0"/>
                      </a:cubicBezTo>
                    </a:path>
                    <a:path w="43200" h="21600" stroke="0" extrusionOk="0">
                      <a:moveTo>
                        <a:pt x="43200" y="0"/>
                      </a:moveTo>
                      <a:cubicBezTo>
                        <a:pt x="43200" y="11929"/>
                        <a:pt x="33529" y="21600"/>
                        <a:pt x="21600" y="21600"/>
                      </a:cubicBezTo>
                      <a:cubicBezTo>
                        <a:pt x="9670" y="21600"/>
                        <a:pt x="0" y="11929"/>
                        <a:pt x="0" y="0"/>
                      </a:cubicBezTo>
                      <a:lnTo>
                        <a:pt x="21600" y="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nvGrpSpPr>
                <p:cNvPr id="74" name="Group 17"/>
                <p:cNvGrpSpPr>
                  <a:grpSpLocks/>
                </p:cNvGrpSpPr>
                <p:nvPr/>
              </p:nvGrpSpPr>
              <p:grpSpPr bwMode="auto">
                <a:xfrm>
                  <a:off x="3574" y="4463"/>
                  <a:ext cx="1714" cy="477"/>
                  <a:chOff x="3574" y="4463"/>
                  <a:chExt cx="1714" cy="477"/>
                </a:xfrm>
              </p:grpSpPr>
              <p:sp>
                <p:nvSpPr>
                  <p:cNvPr id="83" name="Freeform 18"/>
                  <p:cNvSpPr>
                    <a:spLocks/>
                  </p:cNvSpPr>
                  <p:nvPr/>
                </p:nvSpPr>
                <p:spPr bwMode="auto">
                  <a:xfrm>
                    <a:off x="3574" y="4463"/>
                    <a:ext cx="524" cy="444"/>
                  </a:xfrm>
                  <a:custGeom>
                    <a:avLst/>
                    <a:gdLst/>
                    <a:ahLst/>
                    <a:cxnLst>
                      <a:cxn ang="0">
                        <a:pos x="450" y="34"/>
                      </a:cxn>
                      <a:cxn ang="0">
                        <a:pos x="397" y="54"/>
                      </a:cxn>
                      <a:cxn ang="0">
                        <a:pos x="343" y="81"/>
                      </a:cxn>
                      <a:cxn ang="0">
                        <a:pos x="303" y="108"/>
                      </a:cxn>
                      <a:cxn ang="0">
                        <a:pos x="269" y="135"/>
                      </a:cxn>
                      <a:cxn ang="0">
                        <a:pos x="235" y="188"/>
                      </a:cxn>
                      <a:cxn ang="0">
                        <a:pos x="202" y="249"/>
                      </a:cxn>
                      <a:cxn ang="0">
                        <a:pos x="175" y="296"/>
                      </a:cxn>
                      <a:cxn ang="0">
                        <a:pos x="148" y="329"/>
                      </a:cxn>
                      <a:cxn ang="0">
                        <a:pos x="114" y="370"/>
                      </a:cxn>
                      <a:cxn ang="0">
                        <a:pos x="0" y="444"/>
                      </a:cxn>
                      <a:cxn ang="0">
                        <a:pos x="74" y="424"/>
                      </a:cxn>
                      <a:cxn ang="0">
                        <a:pos x="121" y="410"/>
                      </a:cxn>
                      <a:cxn ang="0">
                        <a:pos x="168" y="383"/>
                      </a:cxn>
                      <a:cxn ang="0">
                        <a:pos x="222" y="336"/>
                      </a:cxn>
                      <a:cxn ang="0">
                        <a:pos x="249" y="303"/>
                      </a:cxn>
                      <a:cxn ang="0">
                        <a:pos x="289" y="249"/>
                      </a:cxn>
                      <a:cxn ang="0">
                        <a:pos x="309" y="202"/>
                      </a:cxn>
                      <a:cxn ang="0">
                        <a:pos x="336" y="161"/>
                      </a:cxn>
                      <a:cxn ang="0">
                        <a:pos x="370" y="114"/>
                      </a:cxn>
                      <a:cxn ang="0">
                        <a:pos x="403" y="94"/>
                      </a:cxn>
                      <a:cxn ang="0">
                        <a:pos x="457" y="67"/>
                      </a:cxn>
                      <a:cxn ang="0">
                        <a:pos x="497" y="47"/>
                      </a:cxn>
                      <a:cxn ang="0">
                        <a:pos x="524" y="0"/>
                      </a:cxn>
                      <a:cxn ang="0">
                        <a:pos x="450" y="34"/>
                      </a:cxn>
                    </a:cxnLst>
                    <a:rect l="0" t="0" r="r" b="b"/>
                    <a:pathLst>
                      <a:path w="524" h="444">
                        <a:moveTo>
                          <a:pt x="450" y="34"/>
                        </a:moveTo>
                        <a:lnTo>
                          <a:pt x="397" y="54"/>
                        </a:lnTo>
                        <a:lnTo>
                          <a:pt x="343" y="81"/>
                        </a:lnTo>
                        <a:lnTo>
                          <a:pt x="303" y="108"/>
                        </a:lnTo>
                        <a:lnTo>
                          <a:pt x="269" y="135"/>
                        </a:lnTo>
                        <a:lnTo>
                          <a:pt x="235" y="188"/>
                        </a:lnTo>
                        <a:lnTo>
                          <a:pt x="202" y="249"/>
                        </a:lnTo>
                        <a:lnTo>
                          <a:pt x="175" y="296"/>
                        </a:lnTo>
                        <a:lnTo>
                          <a:pt x="148" y="329"/>
                        </a:lnTo>
                        <a:lnTo>
                          <a:pt x="114" y="370"/>
                        </a:lnTo>
                        <a:lnTo>
                          <a:pt x="0" y="444"/>
                        </a:lnTo>
                        <a:lnTo>
                          <a:pt x="74" y="424"/>
                        </a:lnTo>
                        <a:lnTo>
                          <a:pt x="121" y="410"/>
                        </a:lnTo>
                        <a:lnTo>
                          <a:pt x="168" y="383"/>
                        </a:lnTo>
                        <a:lnTo>
                          <a:pt x="222" y="336"/>
                        </a:lnTo>
                        <a:lnTo>
                          <a:pt x="249" y="303"/>
                        </a:lnTo>
                        <a:lnTo>
                          <a:pt x="289" y="249"/>
                        </a:lnTo>
                        <a:lnTo>
                          <a:pt x="309" y="202"/>
                        </a:lnTo>
                        <a:lnTo>
                          <a:pt x="336" y="161"/>
                        </a:lnTo>
                        <a:lnTo>
                          <a:pt x="370" y="114"/>
                        </a:lnTo>
                        <a:lnTo>
                          <a:pt x="403" y="94"/>
                        </a:lnTo>
                        <a:lnTo>
                          <a:pt x="457" y="67"/>
                        </a:lnTo>
                        <a:lnTo>
                          <a:pt x="497" y="47"/>
                        </a:lnTo>
                        <a:lnTo>
                          <a:pt x="524" y="0"/>
                        </a:lnTo>
                        <a:lnTo>
                          <a:pt x="450" y="34"/>
                        </a:lnTo>
                        <a:close/>
                      </a:path>
                    </a:pathLst>
                  </a:custGeom>
                  <a:solidFill>
                    <a:srgbClr val="201000"/>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84" name="Freeform 19"/>
                  <p:cNvSpPr>
                    <a:spLocks/>
                  </p:cNvSpPr>
                  <p:nvPr/>
                </p:nvSpPr>
                <p:spPr bwMode="auto">
                  <a:xfrm>
                    <a:off x="4763" y="4497"/>
                    <a:ext cx="525" cy="443"/>
                  </a:xfrm>
                  <a:custGeom>
                    <a:avLst/>
                    <a:gdLst/>
                    <a:ahLst/>
                    <a:cxnLst>
                      <a:cxn ang="0">
                        <a:pos x="74" y="33"/>
                      </a:cxn>
                      <a:cxn ang="0">
                        <a:pos x="135" y="54"/>
                      </a:cxn>
                      <a:cxn ang="0">
                        <a:pos x="182" y="74"/>
                      </a:cxn>
                      <a:cxn ang="0">
                        <a:pos x="222" y="101"/>
                      </a:cxn>
                      <a:cxn ang="0">
                        <a:pos x="256" y="134"/>
                      </a:cxn>
                      <a:cxn ang="0">
                        <a:pos x="289" y="188"/>
                      </a:cxn>
                      <a:cxn ang="0">
                        <a:pos x="323" y="248"/>
                      </a:cxn>
                      <a:cxn ang="0">
                        <a:pos x="350" y="295"/>
                      </a:cxn>
                      <a:cxn ang="0">
                        <a:pos x="377" y="329"/>
                      </a:cxn>
                      <a:cxn ang="0">
                        <a:pos x="410" y="369"/>
                      </a:cxn>
                      <a:cxn ang="0">
                        <a:pos x="525" y="443"/>
                      </a:cxn>
                      <a:cxn ang="0">
                        <a:pos x="451" y="423"/>
                      </a:cxn>
                      <a:cxn ang="0">
                        <a:pos x="404" y="403"/>
                      </a:cxn>
                      <a:cxn ang="0">
                        <a:pos x="357" y="376"/>
                      </a:cxn>
                      <a:cxn ang="0">
                        <a:pos x="303" y="336"/>
                      </a:cxn>
                      <a:cxn ang="0">
                        <a:pos x="276" y="302"/>
                      </a:cxn>
                      <a:cxn ang="0">
                        <a:pos x="236" y="242"/>
                      </a:cxn>
                      <a:cxn ang="0">
                        <a:pos x="215" y="201"/>
                      </a:cxn>
                      <a:cxn ang="0">
                        <a:pos x="189" y="161"/>
                      </a:cxn>
                      <a:cxn ang="0">
                        <a:pos x="155" y="114"/>
                      </a:cxn>
                      <a:cxn ang="0">
                        <a:pos x="121" y="94"/>
                      </a:cxn>
                      <a:cxn ang="0">
                        <a:pos x="68" y="67"/>
                      </a:cxn>
                      <a:cxn ang="0">
                        <a:pos x="27" y="47"/>
                      </a:cxn>
                      <a:cxn ang="0">
                        <a:pos x="0" y="0"/>
                      </a:cxn>
                      <a:cxn ang="0">
                        <a:pos x="74" y="33"/>
                      </a:cxn>
                    </a:cxnLst>
                    <a:rect l="0" t="0" r="r" b="b"/>
                    <a:pathLst>
                      <a:path w="525" h="443">
                        <a:moveTo>
                          <a:pt x="74" y="33"/>
                        </a:moveTo>
                        <a:lnTo>
                          <a:pt x="135" y="54"/>
                        </a:lnTo>
                        <a:lnTo>
                          <a:pt x="182" y="74"/>
                        </a:lnTo>
                        <a:lnTo>
                          <a:pt x="222" y="101"/>
                        </a:lnTo>
                        <a:lnTo>
                          <a:pt x="256" y="134"/>
                        </a:lnTo>
                        <a:lnTo>
                          <a:pt x="289" y="188"/>
                        </a:lnTo>
                        <a:lnTo>
                          <a:pt x="323" y="248"/>
                        </a:lnTo>
                        <a:lnTo>
                          <a:pt x="350" y="295"/>
                        </a:lnTo>
                        <a:lnTo>
                          <a:pt x="377" y="329"/>
                        </a:lnTo>
                        <a:lnTo>
                          <a:pt x="410" y="369"/>
                        </a:lnTo>
                        <a:lnTo>
                          <a:pt x="525" y="443"/>
                        </a:lnTo>
                        <a:lnTo>
                          <a:pt x="451" y="423"/>
                        </a:lnTo>
                        <a:lnTo>
                          <a:pt x="404" y="403"/>
                        </a:lnTo>
                        <a:lnTo>
                          <a:pt x="357" y="376"/>
                        </a:lnTo>
                        <a:lnTo>
                          <a:pt x="303" y="336"/>
                        </a:lnTo>
                        <a:lnTo>
                          <a:pt x="276" y="302"/>
                        </a:lnTo>
                        <a:lnTo>
                          <a:pt x="236" y="242"/>
                        </a:lnTo>
                        <a:lnTo>
                          <a:pt x="215" y="201"/>
                        </a:lnTo>
                        <a:lnTo>
                          <a:pt x="189" y="161"/>
                        </a:lnTo>
                        <a:lnTo>
                          <a:pt x="155" y="114"/>
                        </a:lnTo>
                        <a:lnTo>
                          <a:pt x="121" y="94"/>
                        </a:lnTo>
                        <a:lnTo>
                          <a:pt x="68" y="67"/>
                        </a:lnTo>
                        <a:lnTo>
                          <a:pt x="27" y="47"/>
                        </a:lnTo>
                        <a:lnTo>
                          <a:pt x="0" y="0"/>
                        </a:lnTo>
                        <a:lnTo>
                          <a:pt x="74" y="33"/>
                        </a:lnTo>
                        <a:close/>
                      </a:path>
                    </a:pathLst>
                  </a:custGeom>
                  <a:solidFill>
                    <a:srgbClr val="201000"/>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75" name="Group 20"/>
                <p:cNvGrpSpPr>
                  <a:grpSpLocks/>
                </p:cNvGrpSpPr>
                <p:nvPr/>
              </p:nvGrpSpPr>
              <p:grpSpPr bwMode="auto">
                <a:xfrm>
                  <a:off x="3205" y="4839"/>
                  <a:ext cx="2492" cy="753"/>
                  <a:chOff x="3205" y="4839"/>
                  <a:chExt cx="2492" cy="753"/>
                </a:xfrm>
              </p:grpSpPr>
              <p:grpSp>
                <p:nvGrpSpPr>
                  <p:cNvPr id="77" name="Group 21"/>
                  <p:cNvGrpSpPr>
                    <a:grpSpLocks/>
                  </p:cNvGrpSpPr>
                  <p:nvPr/>
                </p:nvGrpSpPr>
                <p:grpSpPr bwMode="auto">
                  <a:xfrm>
                    <a:off x="3514" y="4839"/>
                    <a:ext cx="1787" cy="753"/>
                    <a:chOff x="3514" y="4839"/>
                    <a:chExt cx="1787" cy="753"/>
                  </a:xfrm>
                </p:grpSpPr>
                <p:sp>
                  <p:nvSpPr>
                    <p:cNvPr id="81" name="Oval 22"/>
                    <p:cNvSpPr>
                      <a:spLocks noChangeArrowheads="1"/>
                    </p:cNvSpPr>
                    <p:nvPr/>
                  </p:nvSpPr>
                  <p:spPr bwMode="auto">
                    <a:xfrm>
                      <a:off x="4548" y="4839"/>
                      <a:ext cx="753" cy="753"/>
                    </a:xfrm>
                    <a:prstGeom prst="ellips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82" name="Oval 23"/>
                    <p:cNvSpPr>
                      <a:spLocks noChangeArrowheads="1"/>
                    </p:cNvSpPr>
                    <p:nvPr/>
                  </p:nvSpPr>
                  <p:spPr bwMode="auto">
                    <a:xfrm>
                      <a:off x="3514" y="4839"/>
                      <a:ext cx="752" cy="753"/>
                    </a:xfrm>
                    <a:prstGeom prst="ellips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78" name="Arc 24"/>
                  <p:cNvSpPr>
                    <a:spLocks/>
                  </p:cNvSpPr>
                  <p:nvPr/>
                </p:nvSpPr>
                <p:spPr bwMode="auto">
                  <a:xfrm>
                    <a:off x="4218" y="5034"/>
                    <a:ext cx="356" cy="222"/>
                  </a:xfrm>
                  <a:custGeom>
                    <a:avLst/>
                    <a:gdLst>
                      <a:gd name="G0" fmla="+- 18507 0 0"/>
                      <a:gd name="G1" fmla="+- 21600 0 0"/>
                      <a:gd name="G2" fmla="+- 21600 0 0"/>
                      <a:gd name="T0" fmla="*/ 0 w 34172"/>
                      <a:gd name="T1" fmla="*/ 10463 h 21600"/>
                      <a:gd name="T2" fmla="*/ 34172 w 34172"/>
                      <a:gd name="T3" fmla="*/ 6728 h 21600"/>
                      <a:gd name="T4" fmla="*/ 18507 w 34172"/>
                      <a:gd name="T5" fmla="*/ 21600 h 21600"/>
                    </a:gdLst>
                    <a:ahLst/>
                    <a:cxnLst>
                      <a:cxn ang="0">
                        <a:pos x="T0" y="T1"/>
                      </a:cxn>
                      <a:cxn ang="0">
                        <a:pos x="T2" y="T3"/>
                      </a:cxn>
                      <a:cxn ang="0">
                        <a:pos x="T4" y="T5"/>
                      </a:cxn>
                    </a:cxnLst>
                    <a:rect l="0" t="0" r="r" b="b"/>
                    <a:pathLst>
                      <a:path w="34172" h="21600" fill="none" extrusionOk="0">
                        <a:moveTo>
                          <a:pt x="-1" y="10462"/>
                        </a:moveTo>
                        <a:cubicBezTo>
                          <a:pt x="3906" y="3970"/>
                          <a:pt x="10929" y="-1"/>
                          <a:pt x="18507" y="0"/>
                        </a:cubicBezTo>
                        <a:cubicBezTo>
                          <a:pt x="24430" y="0"/>
                          <a:pt x="30093" y="2432"/>
                          <a:pt x="34171" y="6728"/>
                        </a:cubicBezTo>
                      </a:path>
                      <a:path w="34172" h="21600" stroke="0" extrusionOk="0">
                        <a:moveTo>
                          <a:pt x="-1" y="10462"/>
                        </a:moveTo>
                        <a:cubicBezTo>
                          <a:pt x="3906" y="3970"/>
                          <a:pt x="10929" y="-1"/>
                          <a:pt x="18507" y="0"/>
                        </a:cubicBezTo>
                        <a:cubicBezTo>
                          <a:pt x="24430" y="0"/>
                          <a:pt x="30093" y="2432"/>
                          <a:pt x="34171" y="6728"/>
                        </a:cubicBezTo>
                        <a:lnTo>
                          <a:pt x="18507" y="2160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79" name="Line 25"/>
                  <p:cNvSpPr>
                    <a:spLocks noChangeShapeType="1"/>
                  </p:cNvSpPr>
                  <p:nvPr/>
                </p:nvSpPr>
                <p:spPr bwMode="auto">
                  <a:xfrm>
                    <a:off x="3205" y="5047"/>
                    <a:ext cx="396" cy="70"/>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80" name="Line 26"/>
                  <p:cNvSpPr>
                    <a:spLocks noChangeShapeType="1"/>
                  </p:cNvSpPr>
                  <p:nvPr/>
                </p:nvSpPr>
                <p:spPr bwMode="auto">
                  <a:xfrm flipV="1">
                    <a:off x="5274" y="4935"/>
                    <a:ext cx="423" cy="153"/>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76" name="Freeform 27"/>
                <p:cNvSpPr>
                  <a:spLocks/>
                </p:cNvSpPr>
                <p:nvPr/>
              </p:nvSpPr>
              <p:spPr bwMode="auto">
                <a:xfrm>
                  <a:off x="4354" y="6654"/>
                  <a:ext cx="141" cy="20"/>
                </a:xfrm>
                <a:custGeom>
                  <a:avLst/>
                  <a:gdLst/>
                  <a:ahLst/>
                  <a:cxnLst>
                    <a:cxn ang="0">
                      <a:pos x="0" y="13"/>
                    </a:cxn>
                    <a:cxn ang="0">
                      <a:pos x="53" y="0"/>
                    </a:cxn>
                    <a:cxn ang="0">
                      <a:pos x="100" y="13"/>
                    </a:cxn>
                    <a:cxn ang="0">
                      <a:pos x="141" y="20"/>
                    </a:cxn>
                  </a:cxnLst>
                  <a:rect l="0" t="0" r="r" b="b"/>
                  <a:pathLst>
                    <a:path w="141" h="20">
                      <a:moveTo>
                        <a:pt x="0" y="13"/>
                      </a:moveTo>
                      <a:lnTo>
                        <a:pt x="53" y="0"/>
                      </a:lnTo>
                      <a:lnTo>
                        <a:pt x="100" y="13"/>
                      </a:lnTo>
                      <a:lnTo>
                        <a:pt x="141" y="2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31" name="Groupe 80"/>
              <p:cNvGrpSpPr/>
              <p:nvPr/>
            </p:nvGrpSpPr>
            <p:grpSpPr>
              <a:xfrm>
                <a:off x="3323409" y="3040015"/>
                <a:ext cx="10201275" cy="11088687"/>
                <a:chOff x="3323409" y="3040015"/>
                <a:chExt cx="10201275" cy="11088687"/>
              </a:xfrm>
            </p:grpSpPr>
            <p:sp>
              <p:nvSpPr>
                <p:cNvPr id="32" name="Freeform 29"/>
                <p:cNvSpPr>
                  <a:spLocks/>
                </p:cNvSpPr>
                <p:nvPr/>
              </p:nvSpPr>
              <p:spPr bwMode="auto">
                <a:xfrm>
                  <a:off x="7111819" y="3108593"/>
                  <a:ext cx="2670810" cy="4287397"/>
                </a:xfrm>
                <a:custGeom>
                  <a:avLst/>
                  <a:gdLst/>
                  <a:ahLst/>
                  <a:cxnLst>
                    <a:cxn ang="0">
                      <a:pos x="1250" y="101"/>
                    </a:cxn>
                    <a:cxn ang="0">
                      <a:pos x="847" y="60"/>
                    </a:cxn>
                    <a:cxn ang="0">
                      <a:pos x="565" y="20"/>
                    </a:cxn>
                    <a:cxn ang="0">
                      <a:pos x="403" y="0"/>
                    </a:cxn>
                    <a:cxn ang="0">
                      <a:pos x="403" y="1048"/>
                    </a:cxn>
                    <a:cxn ang="0">
                      <a:pos x="343" y="1975"/>
                    </a:cxn>
                    <a:cxn ang="0">
                      <a:pos x="303" y="2197"/>
                    </a:cxn>
                    <a:cxn ang="0">
                      <a:pos x="182" y="3547"/>
                    </a:cxn>
                    <a:cxn ang="0">
                      <a:pos x="0" y="4347"/>
                    </a:cxn>
                    <a:cxn ang="0">
                      <a:pos x="141" y="5677"/>
                    </a:cxn>
                    <a:cxn ang="0">
                      <a:pos x="262" y="6390"/>
                    </a:cxn>
                    <a:cxn ang="0">
                      <a:pos x="403" y="6571"/>
                    </a:cxn>
                    <a:cxn ang="0">
                      <a:pos x="685" y="6591"/>
                    </a:cxn>
                    <a:cxn ang="0">
                      <a:pos x="1472" y="6672"/>
                    </a:cxn>
                    <a:cxn ang="0">
                      <a:pos x="2056" y="6752"/>
                    </a:cxn>
                    <a:cxn ang="0">
                      <a:pos x="2916" y="6672"/>
                    </a:cxn>
                    <a:cxn ang="0">
                      <a:pos x="3763" y="6551"/>
                    </a:cxn>
                    <a:cxn ang="0">
                      <a:pos x="4085" y="6470"/>
                    </a:cxn>
                    <a:cxn ang="0">
                      <a:pos x="4065" y="5677"/>
                    </a:cxn>
                    <a:cxn ang="0">
                      <a:pos x="4206" y="4226"/>
                    </a:cxn>
                    <a:cxn ang="0">
                      <a:pos x="4166" y="3144"/>
                    </a:cxn>
                    <a:cxn ang="0">
                      <a:pos x="4005" y="2016"/>
                    </a:cxn>
                    <a:cxn ang="0">
                      <a:pos x="3723" y="988"/>
                    </a:cxn>
                    <a:cxn ang="0">
                      <a:pos x="3622" y="222"/>
                    </a:cxn>
                    <a:cxn ang="0">
                      <a:pos x="3581" y="20"/>
                    </a:cxn>
                    <a:cxn ang="0">
                      <a:pos x="2896" y="201"/>
                    </a:cxn>
                    <a:cxn ang="0">
                      <a:pos x="2513" y="363"/>
                    </a:cxn>
                    <a:cxn ang="0">
                      <a:pos x="1935" y="403"/>
                    </a:cxn>
                    <a:cxn ang="0">
                      <a:pos x="1492" y="322"/>
                    </a:cxn>
                    <a:cxn ang="0">
                      <a:pos x="1250" y="101"/>
                    </a:cxn>
                  </a:cxnLst>
                  <a:rect l="0" t="0" r="r" b="b"/>
                  <a:pathLst>
                    <a:path w="4206" h="6752">
                      <a:moveTo>
                        <a:pt x="1250" y="101"/>
                      </a:moveTo>
                      <a:lnTo>
                        <a:pt x="847" y="60"/>
                      </a:lnTo>
                      <a:lnTo>
                        <a:pt x="565" y="20"/>
                      </a:lnTo>
                      <a:lnTo>
                        <a:pt x="403" y="0"/>
                      </a:lnTo>
                      <a:lnTo>
                        <a:pt x="403" y="1048"/>
                      </a:lnTo>
                      <a:lnTo>
                        <a:pt x="343" y="1975"/>
                      </a:lnTo>
                      <a:lnTo>
                        <a:pt x="303" y="2197"/>
                      </a:lnTo>
                      <a:lnTo>
                        <a:pt x="182" y="3547"/>
                      </a:lnTo>
                      <a:lnTo>
                        <a:pt x="0" y="4347"/>
                      </a:lnTo>
                      <a:lnTo>
                        <a:pt x="141" y="5677"/>
                      </a:lnTo>
                      <a:lnTo>
                        <a:pt x="262" y="6390"/>
                      </a:lnTo>
                      <a:lnTo>
                        <a:pt x="403" y="6571"/>
                      </a:lnTo>
                      <a:lnTo>
                        <a:pt x="685" y="6591"/>
                      </a:lnTo>
                      <a:lnTo>
                        <a:pt x="1472" y="6672"/>
                      </a:lnTo>
                      <a:lnTo>
                        <a:pt x="2056" y="6752"/>
                      </a:lnTo>
                      <a:lnTo>
                        <a:pt x="2916" y="6672"/>
                      </a:lnTo>
                      <a:lnTo>
                        <a:pt x="3763" y="6551"/>
                      </a:lnTo>
                      <a:lnTo>
                        <a:pt x="4085" y="6470"/>
                      </a:lnTo>
                      <a:lnTo>
                        <a:pt x="4065" y="5677"/>
                      </a:lnTo>
                      <a:lnTo>
                        <a:pt x="4206" y="4226"/>
                      </a:lnTo>
                      <a:lnTo>
                        <a:pt x="4166" y="3144"/>
                      </a:lnTo>
                      <a:lnTo>
                        <a:pt x="4005" y="2016"/>
                      </a:lnTo>
                      <a:lnTo>
                        <a:pt x="3723" y="988"/>
                      </a:lnTo>
                      <a:lnTo>
                        <a:pt x="3622" y="222"/>
                      </a:lnTo>
                      <a:lnTo>
                        <a:pt x="3581" y="20"/>
                      </a:lnTo>
                      <a:lnTo>
                        <a:pt x="2896" y="201"/>
                      </a:lnTo>
                      <a:lnTo>
                        <a:pt x="2513" y="363"/>
                      </a:lnTo>
                      <a:lnTo>
                        <a:pt x="1935" y="403"/>
                      </a:lnTo>
                      <a:lnTo>
                        <a:pt x="1492" y="322"/>
                      </a:lnTo>
                      <a:lnTo>
                        <a:pt x="1250" y="101"/>
                      </a:lnTo>
                      <a:close/>
                    </a:path>
                  </a:pathLst>
                </a:custGeom>
                <a:solidFill>
                  <a:srgbClr val="E0E0E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nvGrpSpPr>
                <p:cNvPr id="33" name="Group 30"/>
                <p:cNvGrpSpPr>
                  <a:grpSpLocks/>
                </p:cNvGrpSpPr>
                <p:nvPr/>
              </p:nvGrpSpPr>
              <p:grpSpPr bwMode="auto">
                <a:xfrm>
                  <a:off x="6100899" y="7238515"/>
                  <a:ext cx="5166995" cy="6890187"/>
                  <a:chOff x="786" y="13534"/>
                  <a:chExt cx="8137" cy="10851"/>
                </a:xfrm>
              </p:grpSpPr>
              <p:grpSp>
                <p:nvGrpSpPr>
                  <p:cNvPr id="63" name="Group 31"/>
                  <p:cNvGrpSpPr>
                    <a:grpSpLocks/>
                  </p:cNvGrpSpPr>
                  <p:nvPr/>
                </p:nvGrpSpPr>
                <p:grpSpPr bwMode="auto">
                  <a:xfrm>
                    <a:off x="786" y="22235"/>
                    <a:ext cx="8137" cy="2150"/>
                    <a:chOff x="786" y="22235"/>
                    <a:chExt cx="8137" cy="2150"/>
                  </a:xfrm>
                </p:grpSpPr>
                <p:sp>
                  <p:nvSpPr>
                    <p:cNvPr id="65" name="Freeform 32"/>
                    <p:cNvSpPr>
                      <a:spLocks/>
                    </p:cNvSpPr>
                    <p:nvPr/>
                  </p:nvSpPr>
                  <p:spPr bwMode="auto">
                    <a:xfrm>
                      <a:off x="6013" y="22604"/>
                      <a:ext cx="2910" cy="1781"/>
                    </a:xfrm>
                    <a:custGeom>
                      <a:avLst/>
                      <a:gdLst/>
                      <a:ahLst/>
                      <a:cxnLst>
                        <a:cxn ang="0">
                          <a:pos x="7" y="222"/>
                        </a:cxn>
                        <a:cxn ang="0">
                          <a:pos x="0" y="444"/>
                        </a:cxn>
                        <a:cxn ang="0">
                          <a:pos x="7" y="598"/>
                        </a:cxn>
                        <a:cxn ang="0">
                          <a:pos x="20" y="739"/>
                        </a:cxn>
                        <a:cxn ang="0">
                          <a:pos x="88" y="941"/>
                        </a:cxn>
                        <a:cxn ang="0">
                          <a:pos x="397" y="1109"/>
                        </a:cxn>
                        <a:cxn ang="0">
                          <a:pos x="558" y="1102"/>
                        </a:cxn>
                        <a:cxn ang="0">
                          <a:pos x="591" y="1243"/>
                        </a:cxn>
                        <a:cxn ang="0">
                          <a:pos x="686" y="1324"/>
                        </a:cxn>
                        <a:cxn ang="0">
                          <a:pos x="827" y="1418"/>
                        </a:cxn>
                        <a:cxn ang="0">
                          <a:pos x="1042" y="1519"/>
                        </a:cxn>
                        <a:cxn ang="0">
                          <a:pos x="1626" y="1680"/>
                        </a:cxn>
                        <a:cxn ang="0">
                          <a:pos x="1908" y="1747"/>
                        </a:cxn>
                        <a:cxn ang="0">
                          <a:pos x="2231" y="1781"/>
                        </a:cxn>
                        <a:cxn ang="0">
                          <a:pos x="2520" y="1761"/>
                        </a:cxn>
                        <a:cxn ang="0">
                          <a:pos x="2674" y="1714"/>
                        </a:cxn>
                        <a:cxn ang="0">
                          <a:pos x="2809" y="1620"/>
                        </a:cxn>
                        <a:cxn ang="0">
                          <a:pos x="2883" y="1499"/>
                        </a:cxn>
                        <a:cxn ang="0">
                          <a:pos x="2903" y="1358"/>
                        </a:cxn>
                        <a:cxn ang="0">
                          <a:pos x="2910" y="1284"/>
                        </a:cxn>
                        <a:cxn ang="0">
                          <a:pos x="2903" y="1210"/>
                        </a:cxn>
                        <a:cxn ang="0">
                          <a:pos x="2876" y="1149"/>
                        </a:cxn>
                        <a:cxn ang="0">
                          <a:pos x="2829" y="1082"/>
                        </a:cxn>
                        <a:cxn ang="0">
                          <a:pos x="2486" y="901"/>
                        </a:cxn>
                        <a:cxn ang="0">
                          <a:pos x="2184" y="699"/>
                        </a:cxn>
                        <a:cxn ang="0">
                          <a:pos x="1566" y="0"/>
                        </a:cxn>
                        <a:cxn ang="0">
                          <a:pos x="7" y="222"/>
                        </a:cxn>
                      </a:cxnLst>
                      <a:rect l="0" t="0" r="r" b="b"/>
                      <a:pathLst>
                        <a:path w="2910" h="1781">
                          <a:moveTo>
                            <a:pt x="7" y="222"/>
                          </a:moveTo>
                          <a:lnTo>
                            <a:pt x="0" y="444"/>
                          </a:lnTo>
                          <a:lnTo>
                            <a:pt x="7" y="598"/>
                          </a:lnTo>
                          <a:lnTo>
                            <a:pt x="20" y="739"/>
                          </a:lnTo>
                          <a:lnTo>
                            <a:pt x="88" y="941"/>
                          </a:lnTo>
                          <a:lnTo>
                            <a:pt x="397" y="1109"/>
                          </a:lnTo>
                          <a:lnTo>
                            <a:pt x="558" y="1102"/>
                          </a:lnTo>
                          <a:lnTo>
                            <a:pt x="591" y="1243"/>
                          </a:lnTo>
                          <a:lnTo>
                            <a:pt x="686" y="1324"/>
                          </a:lnTo>
                          <a:lnTo>
                            <a:pt x="827" y="1418"/>
                          </a:lnTo>
                          <a:lnTo>
                            <a:pt x="1042" y="1519"/>
                          </a:lnTo>
                          <a:lnTo>
                            <a:pt x="1626" y="1680"/>
                          </a:lnTo>
                          <a:lnTo>
                            <a:pt x="1908" y="1747"/>
                          </a:lnTo>
                          <a:lnTo>
                            <a:pt x="2231" y="1781"/>
                          </a:lnTo>
                          <a:lnTo>
                            <a:pt x="2520" y="1761"/>
                          </a:lnTo>
                          <a:lnTo>
                            <a:pt x="2674" y="1714"/>
                          </a:lnTo>
                          <a:lnTo>
                            <a:pt x="2809" y="1620"/>
                          </a:lnTo>
                          <a:lnTo>
                            <a:pt x="2883" y="1499"/>
                          </a:lnTo>
                          <a:lnTo>
                            <a:pt x="2903" y="1358"/>
                          </a:lnTo>
                          <a:lnTo>
                            <a:pt x="2910" y="1284"/>
                          </a:lnTo>
                          <a:lnTo>
                            <a:pt x="2903" y="1210"/>
                          </a:lnTo>
                          <a:lnTo>
                            <a:pt x="2876" y="1149"/>
                          </a:lnTo>
                          <a:lnTo>
                            <a:pt x="2829" y="1082"/>
                          </a:lnTo>
                          <a:lnTo>
                            <a:pt x="2486" y="901"/>
                          </a:lnTo>
                          <a:lnTo>
                            <a:pt x="2184" y="699"/>
                          </a:lnTo>
                          <a:lnTo>
                            <a:pt x="1566" y="0"/>
                          </a:lnTo>
                          <a:lnTo>
                            <a:pt x="7"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66" name="Freeform 33"/>
                    <p:cNvSpPr>
                      <a:spLocks/>
                    </p:cNvSpPr>
                    <p:nvPr/>
                  </p:nvSpPr>
                  <p:spPr bwMode="auto">
                    <a:xfrm>
                      <a:off x="786" y="22235"/>
                      <a:ext cx="3406" cy="1411"/>
                    </a:xfrm>
                    <a:custGeom>
                      <a:avLst/>
                      <a:gdLst/>
                      <a:ahLst/>
                      <a:cxnLst>
                        <a:cxn ang="0">
                          <a:pos x="1680" y="0"/>
                        </a:cxn>
                        <a:cxn ang="0">
                          <a:pos x="1344" y="282"/>
                        </a:cxn>
                        <a:cxn ang="0">
                          <a:pos x="981" y="490"/>
                        </a:cxn>
                        <a:cxn ang="0">
                          <a:pos x="672" y="591"/>
                        </a:cxn>
                        <a:cxn ang="0">
                          <a:pos x="148" y="759"/>
                        </a:cxn>
                        <a:cxn ang="0">
                          <a:pos x="67" y="806"/>
                        </a:cxn>
                        <a:cxn ang="0">
                          <a:pos x="27" y="860"/>
                        </a:cxn>
                        <a:cxn ang="0">
                          <a:pos x="0" y="940"/>
                        </a:cxn>
                        <a:cxn ang="0">
                          <a:pos x="0" y="1035"/>
                        </a:cxn>
                        <a:cxn ang="0">
                          <a:pos x="27" y="1169"/>
                        </a:cxn>
                        <a:cxn ang="0">
                          <a:pos x="60" y="1270"/>
                        </a:cxn>
                        <a:cxn ang="0">
                          <a:pos x="148" y="1323"/>
                        </a:cxn>
                        <a:cxn ang="0">
                          <a:pos x="289" y="1370"/>
                        </a:cxn>
                        <a:cxn ang="0">
                          <a:pos x="510" y="1391"/>
                        </a:cxn>
                        <a:cxn ang="0">
                          <a:pos x="766" y="1404"/>
                        </a:cxn>
                        <a:cxn ang="0">
                          <a:pos x="987" y="1411"/>
                        </a:cxn>
                        <a:cxn ang="0">
                          <a:pos x="1243" y="1404"/>
                        </a:cxn>
                        <a:cxn ang="0">
                          <a:pos x="1464" y="1391"/>
                        </a:cxn>
                        <a:cxn ang="0">
                          <a:pos x="1686" y="1350"/>
                        </a:cxn>
                        <a:cxn ang="0">
                          <a:pos x="1868" y="1297"/>
                        </a:cxn>
                        <a:cxn ang="0">
                          <a:pos x="2036" y="1229"/>
                        </a:cxn>
                        <a:cxn ang="0">
                          <a:pos x="2264" y="1176"/>
                        </a:cxn>
                        <a:cxn ang="0">
                          <a:pos x="2284" y="1256"/>
                        </a:cxn>
                        <a:cxn ang="0">
                          <a:pos x="2445" y="1263"/>
                        </a:cxn>
                        <a:cxn ang="0">
                          <a:pos x="2600" y="1263"/>
                        </a:cxn>
                        <a:cxn ang="0">
                          <a:pos x="2761" y="1256"/>
                        </a:cxn>
                        <a:cxn ang="0">
                          <a:pos x="2896" y="1243"/>
                        </a:cxn>
                        <a:cxn ang="0">
                          <a:pos x="3023" y="1223"/>
                        </a:cxn>
                        <a:cxn ang="0">
                          <a:pos x="3191" y="1176"/>
                        </a:cxn>
                        <a:cxn ang="0">
                          <a:pos x="3339" y="1108"/>
                        </a:cxn>
                        <a:cxn ang="0">
                          <a:pos x="3339" y="940"/>
                        </a:cxn>
                        <a:cxn ang="0">
                          <a:pos x="3366" y="880"/>
                        </a:cxn>
                        <a:cxn ang="0">
                          <a:pos x="3379" y="826"/>
                        </a:cxn>
                        <a:cxn ang="0">
                          <a:pos x="3386" y="497"/>
                        </a:cxn>
                        <a:cxn ang="0">
                          <a:pos x="3406" y="168"/>
                        </a:cxn>
                        <a:cxn ang="0">
                          <a:pos x="2640" y="242"/>
                        </a:cxn>
                        <a:cxn ang="0">
                          <a:pos x="1680" y="0"/>
                        </a:cxn>
                      </a:cxnLst>
                      <a:rect l="0" t="0" r="r" b="b"/>
                      <a:pathLst>
                        <a:path w="3406" h="1411">
                          <a:moveTo>
                            <a:pt x="1680" y="0"/>
                          </a:moveTo>
                          <a:lnTo>
                            <a:pt x="1344" y="282"/>
                          </a:lnTo>
                          <a:lnTo>
                            <a:pt x="981" y="490"/>
                          </a:lnTo>
                          <a:lnTo>
                            <a:pt x="672" y="591"/>
                          </a:lnTo>
                          <a:lnTo>
                            <a:pt x="148" y="759"/>
                          </a:lnTo>
                          <a:lnTo>
                            <a:pt x="67" y="806"/>
                          </a:lnTo>
                          <a:lnTo>
                            <a:pt x="27" y="860"/>
                          </a:lnTo>
                          <a:lnTo>
                            <a:pt x="0" y="940"/>
                          </a:lnTo>
                          <a:lnTo>
                            <a:pt x="0" y="1035"/>
                          </a:lnTo>
                          <a:lnTo>
                            <a:pt x="27" y="1169"/>
                          </a:lnTo>
                          <a:lnTo>
                            <a:pt x="60" y="1270"/>
                          </a:lnTo>
                          <a:lnTo>
                            <a:pt x="148" y="1323"/>
                          </a:lnTo>
                          <a:lnTo>
                            <a:pt x="289" y="1370"/>
                          </a:lnTo>
                          <a:lnTo>
                            <a:pt x="510" y="1391"/>
                          </a:lnTo>
                          <a:lnTo>
                            <a:pt x="766" y="1404"/>
                          </a:lnTo>
                          <a:lnTo>
                            <a:pt x="987" y="1411"/>
                          </a:lnTo>
                          <a:lnTo>
                            <a:pt x="1243" y="1404"/>
                          </a:lnTo>
                          <a:lnTo>
                            <a:pt x="1464" y="1391"/>
                          </a:lnTo>
                          <a:lnTo>
                            <a:pt x="1686" y="1350"/>
                          </a:lnTo>
                          <a:lnTo>
                            <a:pt x="1868" y="1297"/>
                          </a:lnTo>
                          <a:lnTo>
                            <a:pt x="2036" y="1229"/>
                          </a:lnTo>
                          <a:lnTo>
                            <a:pt x="2264" y="1176"/>
                          </a:lnTo>
                          <a:lnTo>
                            <a:pt x="2284" y="1256"/>
                          </a:lnTo>
                          <a:lnTo>
                            <a:pt x="2445" y="1263"/>
                          </a:lnTo>
                          <a:lnTo>
                            <a:pt x="2600" y="1263"/>
                          </a:lnTo>
                          <a:lnTo>
                            <a:pt x="2761" y="1256"/>
                          </a:lnTo>
                          <a:lnTo>
                            <a:pt x="2896" y="1243"/>
                          </a:lnTo>
                          <a:lnTo>
                            <a:pt x="3023" y="1223"/>
                          </a:lnTo>
                          <a:lnTo>
                            <a:pt x="3191" y="1176"/>
                          </a:lnTo>
                          <a:lnTo>
                            <a:pt x="3339" y="1108"/>
                          </a:lnTo>
                          <a:lnTo>
                            <a:pt x="3339" y="940"/>
                          </a:lnTo>
                          <a:lnTo>
                            <a:pt x="3366" y="880"/>
                          </a:lnTo>
                          <a:lnTo>
                            <a:pt x="3379" y="826"/>
                          </a:lnTo>
                          <a:lnTo>
                            <a:pt x="3386" y="497"/>
                          </a:lnTo>
                          <a:lnTo>
                            <a:pt x="3406" y="168"/>
                          </a:lnTo>
                          <a:lnTo>
                            <a:pt x="2640" y="242"/>
                          </a:lnTo>
                          <a:lnTo>
                            <a:pt x="168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64" name="Freeform 34"/>
                  <p:cNvSpPr>
                    <a:spLocks/>
                  </p:cNvSpPr>
                  <p:nvPr/>
                </p:nvSpPr>
                <p:spPr bwMode="auto">
                  <a:xfrm>
                    <a:off x="2466" y="13534"/>
                    <a:ext cx="5314" cy="9494"/>
                  </a:xfrm>
                  <a:custGeom>
                    <a:avLst/>
                    <a:gdLst/>
                    <a:ahLst/>
                    <a:cxnLst>
                      <a:cxn ang="0">
                        <a:pos x="201" y="0"/>
                      </a:cxn>
                      <a:cxn ang="0">
                        <a:pos x="40" y="2855"/>
                      </a:cxn>
                      <a:cxn ang="0">
                        <a:pos x="80" y="5146"/>
                      </a:cxn>
                      <a:cxn ang="0">
                        <a:pos x="161" y="6033"/>
                      </a:cxn>
                      <a:cxn ang="0">
                        <a:pos x="282" y="7001"/>
                      </a:cxn>
                      <a:cxn ang="0">
                        <a:pos x="201" y="7928"/>
                      </a:cxn>
                      <a:cxn ang="0">
                        <a:pos x="0" y="8694"/>
                      </a:cxn>
                      <a:cxn ang="0">
                        <a:pos x="107" y="8815"/>
                      </a:cxn>
                      <a:cxn ang="0">
                        <a:pos x="208" y="8896"/>
                      </a:cxn>
                      <a:cxn ang="0">
                        <a:pos x="369" y="8970"/>
                      </a:cxn>
                      <a:cxn ang="0">
                        <a:pos x="524" y="9037"/>
                      </a:cxn>
                      <a:cxn ang="0">
                        <a:pos x="718" y="9104"/>
                      </a:cxn>
                      <a:cxn ang="0">
                        <a:pos x="927" y="9151"/>
                      </a:cxn>
                      <a:cxn ang="0">
                        <a:pos x="1081" y="9185"/>
                      </a:cxn>
                      <a:cxn ang="0">
                        <a:pos x="1276" y="9211"/>
                      </a:cxn>
                      <a:cxn ang="0">
                        <a:pos x="1518" y="9258"/>
                      </a:cxn>
                      <a:cxn ang="0">
                        <a:pos x="1780" y="9319"/>
                      </a:cxn>
                      <a:cxn ang="0">
                        <a:pos x="1881" y="9339"/>
                      </a:cxn>
                      <a:cxn ang="0">
                        <a:pos x="1921" y="9218"/>
                      </a:cxn>
                      <a:cxn ang="0">
                        <a:pos x="1995" y="8990"/>
                      </a:cxn>
                      <a:cxn ang="0">
                        <a:pos x="2056" y="8815"/>
                      </a:cxn>
                      <a:cxn ang="0">
                        <a:pos x="2109" y="8580"/>
                      </a:cxn>
                      <a:cxn ang="0">
                        <a:pos x="2129" y="6880"/>
                      </a:cxn>
                      <a:cxn ang="0">
                        <a:pos x="2129" y="5348"/>
                      </a:cxn>
                      <a:cxn ang="0">
                        <a:pos x="2009" y="3621"/>
                      </a:cxn>
                      <a:cxn ang="0">
                        <a:pos x="2049" y="2533"/>
                      </a:cxn>
                      <a:cxn ang="0">
                        <a:pos x="2089" y="2190"/>
                      </a:cxn>
                      <a:cxn ang="0">
                        <a:pos x="2492" y="3823"/>
                      </a:cxn>
                      <a:cxn ang="0">
                        <a:pos x="2855" y="5590"/>
                      </a:cxn>
                      <a:cxn ang="0">
                        <a:pos x="3097" y="6598"/>
                      </a:cxn>
                      <a:cxn ang="0">
                        <a:pos x="3258" y="8372"/>
                      </a:cxn>
                      <a:cxn ang="0">
                        <a:pos x="3487" y="9379"/>
                      </a:cxn>
                      <a:cxn ang="0">
                        <a:pos x="3715" y="9393"/>
                      </a:cxn>
                      <a:cxn ang="0">
                        <a:pos x="3944" y="9413"/>
                      </a:cxn>
                      <a:cxn ang="0">
                        <a:pos x="4172" y="9447"/>
                      </a:cxn>
                      <a:cxn ang="0">
                        <a:pos x="4474" y="9480"/>
                      </a:cxn>
                      <a:cxn ang="0">
                        <a:pos x="4683" y="9494"/>
                      </a:cxn>
                      <a:cxn ang="0">
                        <a:pos x="4891" y="9453"/>
                      </a:cxn>
                      <a:cxn ang="0">
                        <a:pos x="5093" y="9373"/>
                      </a:cxn>
                      <a:cxn ang="0">
                        <a:pos x="5166" y="9312"/>
                      </a:cxn>
                      <a:cxn ang="0">
                        <a:pos x="5247" y="9258"/>
                      </a:cxn>
                      <a:cxn ang="0">
                        <a:pos x="5314" y="9191"/>
                      </a:cxn>
                      <a:cxn ang="0">
                        <a:pos x="5200" y="7989"/>
                      </a:cxn>
                      <a:cxn ang="0">
                        <a:pos x="4904" y="6322"/>
                      </a:cxn>
                      <a:cxn ang="0">
                        <a:pos x="4743" y="5039"/>
                      </a:cxn>
                      <a:cxn ang="0">
                        <a:pos x="4185" y="2136"/>
                      </a:cxn>
                      <a:cxn ang="0">
                        <a:pos x="3944" y="0"/>
                      </a:cxn>
                      <a:cxn ang="0">
                        <a:pos x="2976" y="174"/>
                      </a:cxn>
                      <a:cxn ang="0">
                        <a:pos x="2062" y="228"/>
                      </a:cxn>
                      <a:cxn ang="0">
                        <a:pos x="994" y="174"/>
                      </a:cxn>
                      <a:cxn ang="0">
                        <a:pos x="201" y="0"/>
                      </a:cxn>
                    </a:cxnLst>
                    <a:rect l="0" t="0" r="r" b="b"/>
                    <a:pathLst>
                      <a:path w="5314" h="9494">
                        <a:moveTo>
                          <a:pt x="201" y="0"/>
                        </a:moveTo>
                        <a:lnTo>
                          <a:pt x="40" y="2855"/>
                        </a:lnTo>
                        <a:lnTo>
                          <a:pt x="80" y="5146"/>
                        </a:lnTo>
                        <a:lnTo>
                          <a:pt x="161" y="6033"/>
                        </a:lnTo>
                        <a:lnTo>
                          <a:pt x="282" y="7001"/>
                        </a:lnTo>
                        <a:lnTo>
                          <a:pt x="201" y="7928"/>
                        </a:lnTo>
                        <a:lnTo>
                          <a:pt x="0" y="8694"/>
                        </a:lnTo>
                        <a:lnTo>
                          <a:pt x="107" y="8815"/>
                        </a:lnTo>
                        <a:lnTo>
                          <a:pt x="208" y="8896"/>
                        </a:lnTo>
                        <a:lnTo>
                          <a:pt x="369" y="8970"/>
                        </a:lnTo>
                        <a:lnTo>
                          <a:pt x="524" y="9037"/>
                        </a:lnTo>
                        <a:lnTo>
                          <a:pt x="718" y="9104"/>
                        </a:lnTo>
                        <a:lnTo>
                          <a:pt x="927" y="9151"/>
                        </a:lnTo>
                        <a:lnTo>
                          <a:pt x="1081" y="9185"/>
                        </a:lnTo>
                        <a:lnTo>
                          <a:pt x="1276" y="9211"/>
                        </a:lnTo>
                        <a:lnTo>
                          <a:pt x="1518" y="9258"/>
                        </a:lnTo>
                        <a:lnTo>
                          <a:pt x="1780" y="9319"/>
                        </a:lnTo>
                        <a:lnTo>
                          <a:pt x="1881" y="9339"/>
                        </a:lnTo>
                        <a:lnTo>
                          <a:pt x="1921" y="9218"/>
                        </a:lnTo>
                        <a:lnTo>
                          <a:pt x="1995" y="8990"/>
                        </a:lnTo>
                        <a:lnTo>
                          <a:pt x="2056" y="8815"/>
                        </a:lnTo>
                        <a:lnTo>
                          <a:pt x="2109" y="8580"/>
                        </a:lnTo>
                        <a:lnTo>
                          <a:pt x="2129" y="6880"/>
                        </a:lnTo>
                        <a:lnTo>
                          <a:pt x="2129" y="5348"/>
                        </a:lnTo>
                        <a:lnTo>
                          <a:pt x="2009" y="3621"/>
                        </a:lnTo>
                        <a:lnTo>
                          <a:pt x="2049" y="2533"/>
                        </a:lnTo>
                        <a:lnTo>
                          <a:pt x="2089" y="2190"/>
                        </a:lnTo>
                        <a:lnTo>
                          <a:pt x="2492" y="3823"/>
                        </a:lnTo>
                        <a:lnTo>
                          <a:pt x="2855" y="5590"/>
                        </a:lnTo>
                        <a:lnTo>
                          <a:pt x="3097" y="6598"/>
                        </a:lnTo>
                        <a:lnTo>
                          <a:pt x="3258" y="8372"/>
                        </a:lnTo>
                        <a:lnTo>
                          <a:pt x="3487" y="9379"/>
                        </a:lnTo>
                        <a:lnTo>
                          <a:pt x="3715" y="9393"/>
                        </a:lnTo>
                        <a:lnTo>
                          <a:pt x="3944" y="9413"/>
                        </a:lnTo>
                        <a:lnTo>
                          <a:pt x="4172" y="9447"/>
                        </a:lnTo>
                        <a:lnTo>
                          <a:pt x="4474" y="9480"/>
                        </a:lnTo>
                        <a:lnTo>
                          <a:pt x="4683" y="9494"/>
                        </a:lnTo>
                        <a:lnTo>
                          <a:pt x="4891" y="9453"/>
                        </a:lnTo>
                        <a:lnTo>
                          <a:pt x="5093" y="9373"/>
                        </a:lnTo>
                        <a:lnTo>
                          <a:pt x="5166" y="9312"/>
                        </a:lnTo>
                        <a:lnTo>
                          <a:pt x="5247" y="9258"/>
                        </a:lnTo>
                        <a:lnTo>
                          <a:pt x="5314" y="9191"/>
                        </a:lnTo>
                        <a:lnTo>
                          <a:pt x="5200" y="7989"/>
                        </a:lnTo>
                        <a:lnTo>
                          <a:pt x="4904" y="6322"/>
                        </a:lnTo>
                        <a:lnTo>
                          <a:pt x="4743" y="5039"/>
                        </a:lnTo>
                        <a:lnTo>
                          <a:pt x="4185" y="2136"/>
                        </a:lnTo>
                        <a:lnTo>
                          <a:pt x="3944" y="0"/>
                        </a:lnTo>
                        <a:lnTo>
                          <a:pt x="2976" y="174"/>
                        </a:lnTo>
                        <a:lnTo>
                          <a:pt x="2062" y="228"/>
                        </a:lnTo>
                        <a:lnTo>
                          <a:pt x="994" y="174"/>
                        </a:lnTo>
                        <a:lnTo>
                          <a:pt x="201"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34" name="Group 35"/>
                <p:cNvGrpSpPr>
                  <a:grpSpLocks/>
                </p:cNvGrpSpPr>
                <p:nvPr/>
              </p:nvGrpSpPr>
              <p:grpSpPr bwMode="auto">
                <a:xfrm>
                  <a:off x="4863284" y="3040015"/>
                  <a:ext cx="3302635" cy="5132558"/>
                  <a:chOff x="-1163" y="6922"/>
                  <a:chExt cx="5201" cy="8083"/>
                </a:xfrm>
              </p:grpSpPr>
              <p:grpSp>
                <p:nvGrpSpPr>
                  <p:cNvPr id="58" name="Group 36"/>
                  <p:cNvGrpSpPr>
                    <a:grpSpLocks/>
                  </p:cNvGrpSpPr>
                  <p:nvPr/>
                </p:nvGrpSpPr>
                <p:grpSpPr bwMode="auto">
                  <a:xfrm>
                    <a:off x="-1163" y="6922"/>
                    <a:ext cx="5201" cy="8083"/>
                    <a:chOff x="-1163" y="6922"/>
                    <a:chExt cx="5201" cy="8083"/>
                  </a:xfrm>
                </p:grpSpPr>
                <p:sp>
                  <p:nvSpPr>
                    <p:cNvPr id="61" name="Freeform 37"/>
                    <p:cNvSpPr>
                      <a:spLocks/>
                    </p:cNvSpPr>
                    <p:nvPr/>
                  </p:nvSpPr>
                  <p:spPr bwMode="auto">
                    <a:xfrm>
                      <a:off x="-1163" y="6922"/>
                      <a:ext cx="5201" cy="8083"/>
                    </a:xfrm>
                    <a:custGeom>
                      <a:avLst/>
                      <a:gdLst/>
                      <a:ahLst/>
                      <a:cxnLst>
                        <a:cxn ang="0">
                          <a:pos x="1996" y="3017"/>
                        </a:cxn>
                        <a:cxn ang="0">
                          <a:pos x="1418" y="2836"/>
                        </a:cxn>
                        <a:cxn ang="0">
                          <a:pos x="497" y="2574"/>
                        </a:cxn>
                        <a:cxn ang="0">
                          <a:pos x="262" y="2695"/>
                        </a:cxn>
                        <a:cxn ang="0">
                          <a:pos x="108" y="2896"/>
                        </a:cxn>
                        <a:cxn ang="0">
                          <a:pos x="20" y="3212"/>
                        </a:cxn>
                        <a:cxn ang="0">
                          <a:pos x="0" y="3514"/>
                        </a:cxn>
                        <a:cxn ang="0">
                          <a:pos x="27" y="3864"/>
                        </a:cxn>
                        <a:cxn ang="0">
                          <a:pos x="699" y="4200"/>
                        </a:cxn>
                        <a:cxn ang="0">
                          <a:pos x="1142" y="4428"/>
                        </a:cxn>
                        <a:cxn ang="0">
                          <a:pos x="1418" y="4563"/>
                        </a:cxn>
                        <a:cxn ang="0">
                          <a:pos x="1982" y="4724"/>
                        </a:cxn>
                        <a:cxn ang="0">
                          <a:pos x="3078" y="4945"/>
                        </a:cxn>
                        <a:cxn ang="0">
                          <a:pos x="3266" y="4831"/>
                        </a:cxn>
                        <a:cxn ang="0">
                          <a:pos x="3467" y="4381"/>
                        </a:cxn>
                        <a:cxn ang="0">
                          <a:pos x="3534" y="5100"/>
                        </a:cxn>
                        <a:cxn ang="0">
                          <a:pos x="3467" y="5711"/>
                        </a:cxn>
                        <a:cxn ang="0">
                          <a:pos x="3461" y="6148"/>
                        </a:cxn>
                        <a:cxn ang="0">
                          <a:pos x="3380" y="6652"/>
                        </a:cxn>
                        <a:cxn ang="0">
                          <a:pos x="3333" y="7485"/>
                        </a:cxn>
                        <a:cxn ang="0">
                          <a:pos x="3682" y="7660"/>
                        </a:cxn>
                        <a:cxn ang="0">
                          <a:pos x="4072" y="7767"/>
                        </a:cxn>
                        <a:cxn ang="0">
                          <a:pos x="4442" y="7902"/>
                        </a:cxn>
                        <a:cxn ang="0">
                          <a:pos x="4885" y="8036"/>
                        </a:cxn>
                        <a:cxn ang="0">
                          <a:pos x="5053" y="7143"/>
                        </a:cxn>
                        <a:cxn ang="0">
                          <a:pos x="4972" y="6659"/>
                        </a:cxn>
                        <a:cxn ang="0">
                          <a:pos x="4945" y="6027"/>
                        </a:cxn>
                        <a:cxn ang="0">
                          <a:pos x="5060" y="3904"/>
                        </a:cxn>
                        <a:cxn ang="0">
                          <a:pos x="4764" y="222"/>
                        </a:cxn>
                        <a:cxn ang="0">
                          <a:pos x="3938" y="68"/>
                        </a:cxn>
                        <a:cxn ang="0">
                          <a:pos x="3696" y="0"/>
                        </a:cxn>
                        <a:cxn ang="0">
                          <a:pos x="3487" y="14"/>
                        </a:cxn>
                        <a:cxn ang="0">
                          <a:pos x="3293" y="88"/>
                        </a:cxn>
                        <a:cxn ang="0">
                          <a:pos x="3098" y="276"/>
                        </a:cxn>
                        <a:cxn ang="0">
                          <a:pos x="3010" y="518"/>
                        </a:cxn>
                        <a:cxn ang="0">
                          <a:pos x="2977" y="954"/>
                        </a:cxn>
                        <a:cxn ang="0">
                          <a:pos x="2547" y="2822"/>
                        </a:cxn>
                        <a:cxn ang="0">
                          <a:pos x="2352" y="3024"/>
                        </a:cxn>
                      </a:cxnLst>
                      <a:rect l="0" t="0" r="r" b="b"/>
                      <a:pathLst>
                        <a:path w="5201" h="8083">
                          <a:moveTo>
                            <a:pt x="2150" y="3024"/>
                          </a:moveTo>
                          <a:lnTo>
                            <a:pt x="1996" y="3017"/>
                          </a:lnTo>
                          <a:lnTo>
                            <a:pt x="1781" y="2984"/>
                          </a:lnTo>
                          <a:lnTo>
                            <a:pt x="1418" y="2836"/>
                          </a:lnTo>
                          <a:lnTo>
                            <a:pt x="618" y="2554"/>
                          </a:lnTo>
                          <a:lnTo>
                            <a:pt x="497" y="2574"/>
                          </a:lnTo>
                          <a:lnTo>
                            <a:pt x="383" y="2621"/>
                          </a:lnTo>
                          <a:lnTo>
                            <a:pt x="262" y="2695"/>
                          </a:lnTo>
                          <a:lnTo>
                            <a:pt x="182" y="2775"/>
                          </a:lnTo>
                          <a:lnTo>
                            <a:pt x="108" y="2896"/>
                          </a:lnTo>
                          <a:lnTo>
                            <a:pt x="61" y="3031"/>
                          </a:lnTo>
                          <a:lnTo>
                            <a:pt x="20" y="3212"/>
                          </a:lnTo>
                          <a:lnTo>
                            <a:pt x="7" y="3360"/>
                          </a:lnTo>
                          <a:lnTo>
                            <a:pt x="0" y="3514"/>
                          </a:lnTo>
                          <a:lnTo>
                            <a:pt x="7" y="3696"/>
                          </a:lnTo>
                          <a:lnTo>
                            <a:pt x="27" y="3864"/>
                          </a:lnTo>
                          <a:lnTo>
                            <a:pt x="61" y="4005"/>
                          </a:lnTo>
                          <a:lnTo>
                            <a:pt x="699" y="4200"/>
                          </a:lnTo>
                          <a:lnTo>
                            <a:pt x="968" y="4327"/>
                          </a:lnTo>
                          <a:lnTo>
                            <a:pt x="1142" y="4428"/>
                          </a:lnTo>
                          <a:lnTo>
                            <a:pt x="1290" y="4509"/>
                          </a:lnTo>
                          <a:lnTo>
                            <a:pt x="1418" y="4563"/>
                          </a:lnTo>
                          <a:lnTo>
                            <a:pt x="1606" y="4616"/>
                          </a:lnTo>
                          <a:lnTo>
                            <a:pt x="1982" y="4724"/>
                          </a:lnTo>
                          <a:lnTo>
                            <a:pt x="2614" y="4865"/>
                          </a:lnTo>
                          <a:lnTo>
                            <a:pt x="3078" y="4945"/>
                          </a:lnTo>
                          <a:lnTo>
                            <a:pt x="3192" y="4912"/>
                          </a:lnTo>
                          <a:lnTo>
                            <a:pt x="3266" y="4831"/>
                          </a:lnTo>
                          <a:lnTo>
                            <a:pt x="3319" y="4704"/>
                          </a:lnTo>
                          <a:lnTo>
                            <a:pt x="3467" y="4381"/>
                          </a:lnTo>
                          <a:lnTo>
                            <a:pt x="3501" y="4583"/>
                          </a:lnTo>
                          <a:lnTo>
                            <a:pt x="3534" y="5100"/>
                          </a:lnTo>
                          <a:lnTo>
                            <a:pt x="3514" y="5503"/>
                          </a:lnTo>
                          <a:lnTo>
                            <a:pt x="3467" y="5711"/>
                          </a:lnTo>
                          <a:lnTo>
                            <a:pt x="3461" y="5933"/>
                          </a:lnTo>
                          <a:lnTo>
                            <a:pt x="3461" y="6148"/>
                          </a:lnTo>
                          <a:lnTo>
                            <a:pt x="3434" y="6410"/>
                          </a:lnTo>
                          <a:lnTo>
                            <a:pt x="3380" y="6652"/>
                          </a:lnTo>
                          <a:lnTo>
                            <a:pt x="3232" y="7364"/>
                          </a:lnTo>
                          <a:lnTo>
                            <a:pt x="3333" y="7485"/>
                          </a:lnTo>
                          <a:lnTo>
                            <a:pt x="3474" y="7579"/>
                          </a:lnTo>
                          <a:lnTo>
                            <a:pt x="3682" y="7660"/>
                          </a:lnTo>
                          <a:lnTo>
                            <a:pt x="3897" y="7707"/>
                          </a:lnTo>
                          <a:lnTo>
                            <a:pt x="4072" y="7767"/>
                          </a:lnTo>
                          <a:lnTo>
                            <a:pt x="4267" y="7835"/>
                          </a:lnTo>
                          <a:lnTo>
                            <a:pt x="4442" y="7902"/>
                          </a:lnTo>
                          <a:lnTo>
                            <a:pt x="4636" y="7962"/>
                          </a:lnTo>
                          <a:lnTo>
                            <a:pt x="4885" y="8036"/>
                          </a:lnTo>
                          <a:lnTo>
                            <a:pt x="5201" y="8083"/>
                          </a:lnTo>
                          <a:lnTo>
                            <a:pt x="5053" y="7143"/>
                          </a:lnTo>
                          <a:lnTo>
                            <a:pt x="4999" y="6840"/>
                          </a:lnTo>
                          <a:lnTo>
                            <a:pt x="4972" y="6659"/>
                          </a:lnTo>
                          <a:lnTo>
                            <a:pt x="4966" y="6457"/>
                          </a:lnTo>
                          <a:lnTo>
                            <a:pt x="4945" y="6027"/>
                          </a:lnTo>
                          <a:lnTo>
                            <a:pt x="4959" y="5429"/>
                          </a:lnTo>
                          <a:lnTo>
                            <a:pt x="5060" y="3904"/>
                          </a:lnTo>
                          <a:lnTo>
                            <a:pt x="4999" y="1526"/>
                          </a:lnTo>
                          <a:lnTo>
                            <a:pt x="4764" y="222"/>
                          </a:lnTo>
                          <a:lnTo>
                            <a:pt x="4153" y="115"/>
                          </a:lnTo>
                          <a:lnTo>
                            <a:pt x="3938" y="68"/>
                          </a:lnTo>
                          <a:lnTo>
                            <a:pt x="3790" y="21"/>
                          </a:lnTo>
                          <a:lnTo>
                            <a:pt x="3696" y="0"/>
                          </a:lnTo>
                          <a:lnTo>
                            <a:pt x="3581" y="0"/>
                          </a:lnTo>
                          <a:lnTo>
                            <a:pt x="3487" y="14"/>
                          </a:lnTo>
                          <a:lnTo>
                            <a:pt x="3393" y="41"/>
                          </a:lnTo>
                          <a:lnTo>
                            <a:pt x="3293" y="88"/>
                          </a:lnTo>
                          <a:lnTo>
                            <a:pt x="3192" y="168"/>
                          </a:lnTo>
                          <a:lnTo>
                            <a:pt x="3098" y="276"/>
                          </a:lnTo>
                          <a:lnTo>
                            <a:pt x="3044" y="377"/>
                          </a:lnTo>
                          <a:lnTo>
                            <a:pt x="3010" y="518"/>
                          </a:lnTo>
                          <a:lnTo>
                            <a:pt x="3010" y="706"/>
                          </a:lnTo>
                          <a:lnTo>
                            <a:pt x="2977" y="954"/>
                          </a:lnTo>
                          <a:lnTo>
                            <a:pt x="2869" y="1492"/>
                          </a:lnTo>
                          <a:lnTo>
                            <a:pt x="2547" y="2822"/>
                          </a:lnTo>
                          <a:lnTo>
                            <a:pt x="2500" y="3004"/>
                          </a:lnTo>
                          <a:lnTo>
                            <a:pt x="2352" y="3024"/>
                          </a:lnTo>
                          <a:lnTo>
                            <a:pt x="2150" y="3024"/>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62" name="Freeform 38"/>
                    <p:cNvSpPr>
                      <a:spLocks/>
                    </p:cNvSpPr>
                    <p:nvPr/>
                  </p:nvSpPr>
                  <p:spPr bwMode="auto">
                    <a:xfrm>
                      <a:off x="2345" y="9086"/>
                      <a:ext cx="564" cy="2170"/>
                    </a:xfrm>
                    <a:custGeom>
                      <a:avLst/>
                      <a:gdLst/>
                      <a:ahLst/>
                      <a:cxnLst>
                        <a:cxn ang="0">
                          <a:pos x="0" y="2170"/>
                        </a:cxn>
                        <a:cxn ang="0">
                          <a:pos x="201" y="1451"/>
                        </a:cxn>
                        <a:cxn ang="0">
                          <a:pos x="403" y="726"/>
                        </a:cxn>
                        <a:cxn ang="0">
                          <a:pos x="362" y="121"/>
                        </a:cxn>
                        <a:cxn ang="0">
                          <a:pos x="564" y="0"/>
                        </a:cxn>
                      </a:cxnLst>
                      <a:rect l="0" t="0" r="r" b="b"/>
                      <a:pathLst>
                        <a:path w="564" h="2170">
                          <a:moveTo>
                            <a:pt x="0" y="2170"/>
                          </a:moveTo>
                          <a:lnTo>
                            <a:pt x="201" y="1451"/>
                          </a:lnTo>
                          <a:lnTo>
                            <a:pt x="403" y="726"/>
                          </a:lnTo>
                          <a:lnTo>
                            <a:pt x="362" y="121"/>
                          </a:lnTo>
                          <a:lnTo>
                            <a:pt x="564" y="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59" name="Freeform 39"/>
                  <p:cNvSpPr>
                    <a:spLocks/>
                  </p:cNvSpPr>
                  <p:nvPr/>
                </p:nvSpPr>
                <p:spPr bwMode="auto">
                  <a:xfrm>
                    <a:off x="1350" y="9932"/>
                    <a:ext cx="470" cy="444"/>
                  </a:xfrm>
                  <a:custGeom>
                    <a:avLst/>
                    <a:gdLst/>
                    <a:ahLst/>
                    <a:cxnLst>
                      <a:cxn ang="0">
                        <a:pos x="0" y="14"/>
                      </a:cxn>
                      <a:cxn ang="0">
                        <a:pos x="222" y="0"/>
                      </a:cxn>
                      <a:cxn ang="0">
                        <a:pos x="343" y="54"/>
                      </a:cxn>
                      <a:cxn ang="0">
                        <a:pos x="430" y="162"/>
                      </a:cxn>
                      <a:cxn ang="0">
                        <a:pos x="470" y="323"/>
                      </a:cxn>
                      <a:cxn ang="0">
                        <a:pos x="464" y="444"/>
                      </a:cxn>
                    </a:cxnLst>
                    <a:rect l="0" t="0" r="r" b="b"/>
                    <a:pathLst>
                      <a:path w="470" h="444">
                        <a:moveTo>
                          <a:pt x="0" y="14"/>
                        </a:moveTo>
                        <a:lnTo>
                          <a:pt x="222" y="0"/>
                        </a:lnTo>
                        <a:lnTo>
                          <a:pt x="343" y="54"/>
                        </a:lnTo>
                        <a:lnTo>
                          <a:pt x="430" y="162"/>
                        </a:lnTo>
                        <a:lnTo>
                          <a:pt x="470" y="323"/>
                        </a:lnTo>
                        <a:lnTo>
                          <a:pt x="464" y="444"/>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60" name="Freeform 40"/>
                  <p:cNvSpPr>
                    <a:spLocks/>
                  </p:cNvSpPr>
                  <p:nvPr/>
                </p:nvSpPr>
                <p:spPr bwMode="auto">
                  <a:xfrm>
                    <a:off x="2929" y="7151"/>
                    <a:ext cx="1089" cy="6275"/>
                  </a:xfrm>
                  <a:custGeom>
                    <a:avLst/>
                    <a:gdLst/>
                    <a:ahLst/>
                    <a:cxnLst>
                      <a:cxn ang="0">
                        <a:pos x="665" y="0"/>
                      </a:cxn>
                      <a:cxn ang="0">
                        <a:pos x="497" y="416"/>
                      </a:cxn>
                      <a:cxn ang="0">
                        <a:pos x="430" y="571"/>
                      </a:cxn>
                      <a:cxn ang="0">
                        <a:pos x="363" y="705"/>
                      </a:cxn>
                      <a:cxn ang="0">
                        <a:pos x="242" y="880"/>
                      </a:cxn>
                      <a:cxn ang="0">
                        <a:pos x="148" y="987"/>
                      </a:cxn>
                      <a:cxn ang="0">
                        <a:pos x="0" y="1149"/>
                      </a:cxn>
                      <a:cxn ang="0">
                        <a:pos x="504" y="1169"/>
                      </a:cxn>
                      <a:cxn ang="0">
                        <a:pos x="161" y="1633"/>
                      </a:cxn>
                      <a:cxn ang="0">
                        <a:pos x="350" y="2103"/>
                      </a:cxn>
                      <a:cxn ang="0">
                        <a:pos x="423" y="2304"/>
                      </a:cxn>
                      <a:cxn ang="0">
                        <a:pos x="484" y="2519"/>
                      </a:cxn>
                      <a:cxn ang="0">
                        <a:pos x="538" y="2788"/>
                      </a:cxn>
                      <a:cxn ang="0">
                        <a:pos x="638" y="3420"/>
                      </a:cxn>
                      <a:cxn ang="0">
                        <a:pos x="685" y="3769"/>
                      </a:cxn>
                      <a:cxn ang="0">
                        <a:pos x="712" y="4132"/>
                      </a:cxn>
                      <a:cxn ang="0">
                        <a:pos x="726" y="4407"/>
                      </a:cxn>
                      <a:cxn ang="0">
                        <a:pos x="726" y="5173"/>
                      </a:cxn>
                      <a:cxn ang="0">
                        <a:pos x="739" y="5382"/>
                      </a:cxn>
                      <a:cxn ang="0">
                        <a:pos x="773" y="5657"/>
                      </a:cxn>
                      <a:cxn ang="0">
                        <a:pos x="860" y="6275"/>
                      </a:cxn>
                      <a:cxn ang="0">
                        <a:pos x="968" y="4790"/>
                      </a:cxn>
                      <a:cxn ang="0">
                        <a:pos x="1001" y="4407"/>
                      </a:cxn>
                      <a:cxn ang="0">
                        <a:pos x="1048" y="3863"/>
                      </a:cxn>
                      <a:cxn ang="0">
                        <a:pos x="1068" y="3574"/>
                      </a:cxn>
                      <a:cxn ang="0">
                        <a:pos x="1082" y="3292"/>
                      </a:cxn>
                      <a:cxn ang="0">
                        <a:pos x="1082" y="2923"/>
                      </a:cxn>
                      <a:cxn ang="0">
                        <a:pos x="1089" y="2506"/>
                      </a:cxn>
                      <a:cxn ang="0">
                        <a:pos x="1089" y="2096"/>
                      </a:cxn>
                      <a:cxn ang="0">
                        <a:pos x="1082" y="1848"/>
                      </a:cxn>
                      <a:cxn ang="0">
                        <a:pos x="1055" y="1424"/>
                      </a:cxn>
                      <a:cxn ang="0">
                        <a:pos x="1042" y="1202"/>
                      </a:cxn>
                      <a:cxn ang="0">
                        <a:pos x="1008" y="947"/>
                      </a:cxn>
                      <a:cxn ang="0">
                        <a:pos x="974" y="799"/>
                      </a:cxn>
                      <a:cxn ang="0">
                        <a:pos x="934" y="638"/>
                      </a:cxn>
                      <a:cxn ang="0">
                        <a:pos x="894" y="510"/>
                      </a:cxn>
                      <a:cxn ang="0">
                        <a:pos x="853" y="383"/>
                      </a:cxn>
                      <a:cxn ang="0">
                        <a:pos x="665" y="0"/>
                      </a:cxn>
                    </a:cxnLst>
                    <a:rect l="0" t="0" r="r" b="b"/>
                    <a:pathLst>
                      <a:path w="1089" h="6275">
                        <a:moveTo>
                          <a:pt x="665" y="0"/>
                        </a:moveTo>
                        <a:lnTo>
                          <a:pt x="497" y="416"/>
                        </a:lnTo>
                        <a:lnTo>
                          <a:pt x="430" y="571"/>
                        </a:lnTo>
                        <a:lnTo>
                          <a:pt x="363" y="705"/>
                        </a:lnTo>
                        <a:lnTo>
                          <a:pt x="242" y="880"/>
                        </a:lnTo>
                        <a:lnTo>
                          <a:pt x="148" y="987"/>
                        </a:lnTo>
                        <a:lnTo>
                          <a:pt x="0" y="1149"/>
                        </a:lnTo>
                        <a:lnTo>
                          <a:pt x="504" y="1169"/>
                        </a:lnTo>
                        <a:lnTo>
                          <a:pt x="161" y="1633"/>
                        </a:lnTo>
                        <a:lnTo>
                          <a:pt x="350" y="2103"/>
                        </a:lnTo>
                        <a:lnTo>
                          <a:pt x="423" y="2304"/>
                        </a:lnTo>
                        <a:lnTo>
                          <a:pt x="484" y="2519"/>
                        </a:lnTo>
                        <a:lnTo>
                          <a:pt x="538" y="2788"/>
                        </a:lnTo>
                        <a:lnTo>
                          <a:pt x="638" y="3420"/>
                        </a:lnTo>
                        <a:lnTo>
                          <a:pt x="685" y="3769"/>
                        </a:lnTo>
                        <a:lnTo>
                          <a:pt x="712" y="4132"/>
                        </a:lnTo>
                        <a:lnTo>
                          <a:pt x="726" y="4407"/>
                        </a:lnTo>
                        <a:lnTo>
                          <a:pt x="726" y="5173"/>
                        </a:lnTo>
                        <a:lnTo>
                          <a:pt x="739" y="5382"/>
                        </a:lnTo>
                        <a:lnTo>
                          <a:pt x="773" y="5657"/>
                        </a:lnTo>
                        <a:lnTo>
                          <a:pt x="860" y="6275"/>
                        </a:lnTo>
                        <a:lnTo>
                          <a:pt x="968" y="4790"/>
                        </a:lnTo>
                        <a:lnTo>
                          <a:pt x="1001" y="4407"/>
                        </a:lnTo>
                        <a:lnTo>
                          <a:pt x="1048" y="3863"/>
                        </a:lnTo>
                        <a:lnTo>
                          <a:pt x="1068" y="3574"/>
                        </a:lnTo>
                        <a:lnTo>
                          <a:pt x="1082" y="3292"/>
                        </a:lnTo>
                        <a:lnTo>
                          <a:pt x="1082" y="2923"/>
                        </a:lnTo>
                        <a:lnTo>
                          <a:pt x="1089" y="2506"/>
                        </a:lnTo>
                        <a:lnTo>
                          <a:pt x="1089" y="2096"/>
                        </a:lnTo>
                        <a:lnTo>
                          <a:pt x="1082" y="1848"/>
                        </a:lnTo>
                        <a:lnTo>
                          <a:pt x="1055" y="1424"/>
                        </a:lnTo>
                        <a:lnTo>
                          <a:pt x="1042" y="1202"/>
                        </a:lnTo>
                        <a:lnTo>
                          <a:pt x="1008" y="947"/>
                        </a:lnTo>
                        <a:lnTo>
                          <a:pt x="974" y="799"/>
                        </a:lnTo>
                        <a:lnTo>
                          <a:pt x="934" y="638"/>
                        </a:lnTo>
                        <a:lnTo>
                          <a:pt x="894" y="510"/>
                        </a:lnTo>
                        <a:lnTo>
                          <a:pt x="853" y="383"/>
                        </a:lnTo>
                        <a:lnTo>
                          <a:pt x="665"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35" name="Freeform 41"/>
                <p:cNvSpPr>
                  <a:spLocks/>
                </p:cNvSpPr>
                <p:nvPr/>
              </p:nvSpPr>
              <p:spPr bwMode="auto">
                <a:xfrm>
                  <a:off x="8161474" y="3522601"/>
                  <a:ext cx="537845" cy="4001655"/>
                </a:xfrm>
                <a:custGeom>
                  <a:avLst/>
                  <a:gdLst/>
                  <a:ahLst/>
                  <a:cxnLst>
                    <a:cxn ang="0">
                      <a:pos x="269" y="0"/>
                    </a:cxn>
                    <a:cxn ang="0">
                      <a:pos x="128" y="907"/>
                    </a:cxn>
                    <a:cxn ang="0">
                      <a:pos x="27" y="2096"/>
                    </a:cxn>
                    <a:cxn ang="0">
                      <a:pos x="47" y="4508"/>
                    </a:cxn>
                    <a:cxn ang="0">
                      <a:pos x="0" y="5637"/>
                    </a:cxn>
                    <a:cxn ang="0">
                      <a:pos x="403" y="6302"/>
                    </a:cxn>
                    <a:cxn ang="0">
                      <a:pos x="820" y="5637"/>
                    </a:cxn>
                    <a:cxn ang="0">
                      <a:pos x="806" y="4508"/>
                    </a:cxn>
                    <a:cxn ang="0">
                      <a:pos x="847" y="2076"/>
                    </a:cxn>
                    <a:cxn ang="0">
                      <a:pos x="685" y="806"/>
                    </a:cxn>
                    <a:cxn ang="0">
                      <a:pos x="484" y="0"/>
                    </a:cxn>
                    <a:cxn ang="0">
                      <a:pos x="269" y="0"/>
                    </a:cxn>
                  </a:cxnLst>
                  <a:rect l="0" t="0" r="r" b="b"/>
                  <a:pathLst>
                    <a:path w="847" h="6302">
                      <a:moveTo>
                        <a:pt x="269" y="0"/>
                      </a:moveTo>
                      <a:lnTo>
                        <a:pt x="128" y="907"/>
                      </a:lnTo>
                      <a:lnTo>
                        <a:pt x="27" y="2096"/>
                      </a:lnTo>
                      <a:lnTo>
                        <a:pt x="47" y="4508"/>
                      </a:lnTo>
                      <a:lnTo>
                        <a:pt x="0" y="5637"/>
                      </a:lnTo>
                      <a:lnTo>
                        <a:pt x="403" y="6302"/>
                      </a:lnTo>
                      <a:lnTo>
                        <a:pt x="820" y="5637"/>
                      </a:lnTo>
                      <a:lnTo>
                        <a:pt x="806" y="4508"/>
                      </a:lnTo>
                      <a:lnTo>
                        <a:pt x="847" y="2076"/>
                      </a:lnTo>
                      <a:lnTo>
                        <a:pt x="685" y="806"/>
                      </a:lnTo>
                      <a:lnTo>
                        <a:pt x="484" y="0"/>
                      </a:lnTo>
                      <a:lnTo>
                        <a:pt x="269" y="0"/>
                      </a:lnTo>
                      <a:close/>
                    </a:path>
                  </a:pathLst>
                </a:custGeom>
                <a:solidFill>
                  <a:srgbClr val="E0000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36" name="Freeform 42"/>
                <p:cNvSpPr>
                  <a:spLocks/>
                </p:cNvSpPr>
                <p:nvPr/>
              </p:nvSpPr>
              <p:spPr bwMode="auto">
                <a:xfrm>
                  <a:off x="8233864" y="3249559"/>
                  <a:ext cx="337185" cy="306696"/>
                </a:xfrm>
                <a:custGeom>
                  <a:avLst/>
                  <a:gdLst/>
                  <a:ahLst/>
                  <a:cxnLst>
                    <a:cxn ang="0">
                      <a:pos x="2" y="7"/>
                    </a:cxn>
                    <a:cxn ang="0">
                      <a:pos x="0" y="23"/>
                    </a:cxn>
                    <a:cxn ang="0">
                      <a:pos x="39" y="72"/>
                    </a:cxn>
                    <a:cxn ang="0">
                      <a:pos x="79" y="23"/>
                    </a:cxn>
                    <a:cxn ang="0">
                      <a:pos x="74" y="0"/>
                    </a:cxn>
                    <a:cxn ang="0">
                      <a:pos x="40" y="24"/>
                    </a:cxn>
                    <a:cxn ang="0">
                      <a:pos x="2" y="7"/>
                    </a:cxn>
                  </a:cxnLst>
                  <a:rect l="0" t="0" r="r" b="b"/>
                  <a:pathLst>
                    <a:path w="79" h="72">
                      <a:moveTo>
                        <a:pt x="2" y="7"/>
                      </a:moveTo>
                      <a:cubicBezTo>
                        <a:pt x="0" y="12"/>
                        <a:pt x="0" y="17"/>
                        <a:pt x="0" y="23"/>
                      </a:cubicBezTo>
                      <a:cubicBezTo>
                        <a:pt x="0" y="50"/>
                        <a:pt x="17" y="72"/>
                        <a:pt x="39" y="72"/>
                      </a:cubicBezTo>
                      <a:cubicBezTo>
                        <a:pt x="61" y="72"/>
                        <a:pt x="79" y="50"/>
                        <a:pt x="79" y="23"/>
                      </a:cubicBezTo>
                      <a:cubicBezTo>
                        <a:pt x="79" y="15"/>
                        <a:pt x="77" y="7"/>
                        <a:pt x="74" y="0"/>
                      </a:cubicBezTo>
                      <a:lnTo>
                        <a:pt x="40" y="24"/>
                      </a:lnTo>
                      <a:lnTo>
                        <a:pt x="2" y="7"/>
                      </a:lnTo>
                      <a:close/>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37" name="Freeform 43"/>
                <p:cNvSpPr>
                  <a:spLocks/>
                </p:cNvSpPr>
                <p:nvPr/>
              </p:nvSpPr>
              <p:spPr bwMode="auto">
                <a:xfrm>
                  <a:off x="7888424" y="3066049"/>
                  <a:ext cx="1036955" cy="614027"/>
                </a:xfrm>
                <a:custGeom>
                  <a:avLst/>
                  <a:gdLst/>
                  <a:ahLst/>
                  <a:cxnLst>
                    <a:cxn ang="0">
                      <a:pos x="155" y="0"/>
                    </a:cxn>
                    <a:cxn ang="0">
                      <a:pos x="813" y="416"/>
                    </a:cxn>
                    <a:cxn ang="0">
                      <a:pos x="1512" y="0"/>
                    </a:cxn>
                    <a:cxn ang="0">
                      <a:pos x="1633" y="201"/>
                    </a:cxn>
                    <a:cxn ang="0">
                      <a:pos x="1176" y="967"/>
                    </a:cxn>
                    <a:cxn ang="0">
                      <a:pos x="813" y="443"/>
                    </a:cxn>
                    <a:cxn ang="0">
                      <a:pos x="464" y="960"/>
                    </a:cxn>
                    <a:cxn ang="0">
                      <a:pos x="0" y="195"/>
                    </a:cxn>
                    <a:cxn ang="0">
                      <a:pos x="155" y="0"/>
                    </a:cxn>
                  </a:cxnLst>
                  <a:rect l="0" t="0" r="r" b="b"/>
                  <a:pathLst>
                    <a:path w="1633" h="967">
                      <a:moveTo>
                        <a:pt x="155" y="0"/>
                      </a:moveTo>
                      <a:lnTo>
                        <a:pt x="813" y="416"/>
                      </a:lnTo>
                      <a:lnTo>
                        <a:pt x="1512" y="0"/>
                      </a:lnTo>
                      <a:lnTo>
                        <a:pt x="1633" y="201"/>
                      </a:lnTo>
                      <a:lnTo>
                        <a:pt x="1176" y="967"/>
                      </a:lnTo>
                      <a:lnTo>
                        <a:pt x="813" y="443"/>
                      </a:lnTo>
                      <a:lnTo>
                        <a:pt x="464" y="960"/>
                      </a:lnTo>
                      <a:lnTo>
                        <a:pt x="0" y="195"/>
                      </a:lnTo>
                      <a:lnTo>
                        <a:pt x="155" y="0"/>
                      </a:lnTo>
                      <a:close/>
                    </a:path>
                  </a:pathLst>
                </a:custGeom>
                <a:solidFill>
                  <a:srgbClr val="FFFFFF"/>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38" name="Freeform 44"/>
                <p:cNvSpPr>
                  <a:spLocks/>
                </p:cNvSpPr>
                <p:nvPr/>
              </p:nvSpPr>
              <p:spPr bwMode="auto">
                <a:xfrm>
                  <a:off x="4931864" y="4737956"/>
                  <a:ext cx="294005" cy="815317"/>
                </a:xfrm>
                <a:custGeom>
                  <a:avLst/>
                  <a:gdLst/>
                  <a:ahLst/>
                  <a:cxnLst>
                    <a:cxn ang="0">
                      <a:pos x="383" y="0"/>
                    </a:cxn>
                    <a:cxn ang="0">
                      <a:pos x="423" y="128"/>
                    </a:cxn>
                    <a:cxn ang="0">
                      <a:pos x="443" y="242"/>
                    </a:cxn>
                    <a:cxn ang="0">
                      <a:pos x="463" y="397"/>
                    </a:cxn>
                    <a:cxn ang="0">
                      <a:pos x="463" y="498"/>
                    </a:cxn>
                    <a:cxn ang="0">
                      <a:pos x="463" y="619"/>
                    </a:cxn>
                    <a:cxn ang="0">
                      <a:pos x="430" y="773"/>
                    </a:cxn>
                    <a:cxn ang="0">
                      <a:pos x="383" y="941"/>
                    </a:cxn>
                    <a:cxn ang="0">
                      <a:pos x="336" y="1055"/>
                    </a:cxn>
                    <a:cxn ang="0">
                      <a:pos x="282" y="1163"/>
                    </a:cxn>
                    <a:cxn ang="0">
                      <a:pos x="208" y="1237"/>
                    </a:cxn>
                    <a:cxn ang="0">
                      <a:pos x="121" y="1277"/>
                    </a:cxn>
                    <a:cxn ang="0">
                      <a:pos x="47" y="1284"/>
                    </a:cxn>
                    <a:cxn ang="0">
                      <a:pos x="20" y="1203"/>
                    </a:cxn>
                    <a:cxn ang="0">
                      <a:pos x="13" y="1136"/>
                    </a:cxn>
                    <a:cxn ang="0">
                      <a:pos x="0" y="1022"/>
                    </a:cxn>
                    <a:cxn ang="0">
                      <a:pos x="0" y="921"/>
                    </a:cxn>
                    <a:cxn ang="0">
                      <a:pos x="27" y="652"/>
                    </a:cxn>
                    <a:cxn ang="0">
                      <a:pos x="208" y="74"/>
                    </a:cxn>
                    <a:cxn ang="0">
                      <a:pos x="302" y="14"/>
                    </a:cxn>
                    <a:cxn ang="0">
                      <a:pos x="383" y="0"/>
                    </a:cxn>
                  </a:cxnLst>
                  <a:rect l="0" t="0" r="r" b="b"/>
                  <a:pathLst>
                    <a:path w="463" h="1284">
                      <a:moveTo>
                        <a:pt x="383" y="0"/>
                      </a:moveTo>
                      <a:lnTo>
                        <a:pt x="423" y="128"/>
                      </a:lnTo>
                      <a:lnTo>
                        <a:pt x="443" y="242"/>
                      </a:lnTo>
                      <a:lnTo>
                        <a:pt x="463" y="397"/>
                      </a:lnTo>
                      <a:lnTo>
                        <a:pt x="463" y="498"/>
                      </a:lnTo>
                      <a:lnTo>
                        <a:pt x="463" y="619"/>
                      </a:lnTo>
                      <a:lnTo>
                        <a:pt x="430" y="773"/>
                      </a:lnTo>
                      <a:lnTo>
                        <a:pt x="383" y="941"/>
                      </a:lnTo>
                      <a:lnTo>
                        <a:pt x="336" y="1055"/>
                      </a:lnTo>
                      <a:lnTo>
                        <a:pt x="282" y="1163"/>
                      </a:lnTo>
                      <a:lnTo>
                        <a:pt x="208" y="1237"/>
                      </a:lnTo>
                      <a:lnTo>
                        <a:pt x="121" y="1277"/>
                      </a:lnTo>
                      <a:lnTo>
                        <a:pt x="47" y="1284"/>
                      </a:lnTo>
                      <a:lnTo>
                        <a:pt x="20" y="1203"/>
                      </a:lnTo>
                      <a:lnTo>
                        <a:pt x="13" y="1136"/>
                      </a:lnTo>
                      <a:lnTo>
                        <a:pt x="0" y="1022"/>
                      </a:lnTo>
                      <a:lnTo>
                        <a:pt x="0" y="921"/>
                      </a:lnTo>
                      <a:lnTo>
                        <a:pt x="27" y="652"/>
                      </a:lnTo>
                      <a:lnTo>
                        <a:pt x="208" y="74"/>
                      </a:lnTo>
                      <a:lnTo>
                        <a:pt x="302" y="14"/>
                      </a:lnTo>
                      <a:lnTo>
                        <a:pt x="383" y="0"/>
                      </a:lnTo>
                      <a:close/>
                    </a:path>
                  </a:pathLst>
                </a:custGeom>
                <a:solidFill>
                  <a:srgbClr val="20202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nvGrpSpPr>
                <p:cNvPr id="39" name="Group 45"/>
                <p:cNvGrpSpPr>
                  <a:grpSpLocks/>
                </p:cNvGrpSpPr>
                <p:nvPr/>
              </p:nvGrpSpPr>
              <p:grpSpPr bwMode="auto">
                <a:xfrm>
                  <a:off x="8682174" y="3066049"/>
                  <a:ext cx="3302000" cy="5132558"/>
                  <a:chOff x="4851" y="6963"/>
                  <a:chExt cx="5200" cy="8083"/>
                </a:xfrm>
              </p:grpSpPr>
              <p:grpSp>
                <p:nvGrpSpPr>
                  <p:cNvPr id="52" name="Group 46"/>
                  <p:cNvGrpSpPr>
                    <a:grpSpLocks/>
                  </p:cNvGrpSpPr>
                  <p:nvPr/>
                </p:nvGrpSpPr>
                <p:grpSpPr bwMode="auto">
                  <a:xfrm>
                    <a:off x="4851" y="6963"/>
                    <a:ext cx="5200" cy="8083"/>
                    <a:chOff x="4851" y="6963"/>
                    <a:chExt cx="5200" cy="8083"/>
                  </a:xfrm>
                </p:grpSpPr>
                <p:grpSp>
                  <p:nvGrpSpPr>
                    <p:cNvPr id="54" name="Group 47"/>
                    <p:cNvGrpSpPr>
                      <a:grpSpLocks/>
                    </p:cNvGrpSpPr>
                    <p:nvPr/>
                  </p:nvGrpSpPr>
                  <p:grpSpPr bwMode="auto">
                    <a:xfrm>
                      <a:off x="4851" y="6963"/>
                      <a:ext cx="5200" cy="8083"/>
                      <a:chOff x="4851" y="6963"/>
                      <a:chExt cx="5200" cy="8083"/>
                    </a:xfrm>
                  </p:grpSpPr>
                  <p:sp>
                    <p:nvSpPr>
                      <p:cNvPr id="56" name="Freeform 48"/>
                      <p:cNvSpPr>
                        <a:spLocks/>
                      </p:cNvSpPr>
                      <p:nvPr/>
                    </p:nvSpPr>
                    <p:spPr bwMode="auto">
                      <a:xfrm>
                        <a:off x="4851" y="6963"/>
                        <a:ext cx="5200" cy="8083"/>
                      </a:xfrm>
                      <a:custGeom>
                        <a:avLst/>
                        <a:gdLst/>
                        <a:ahLst/>
                        <a:cxnLst>
                          <a:cxn ang="0">
                            <a:pos x="3205" y="3016"/>
                          </a:cxn>
                          <a:cxn ang="0">
                            <a:pos x="3783" y="2835"/>
                          </a:cxn>
                          <a:cxn ang="0">
                            <a:pos x="4703" y="2573"/>
                          </a:cxn>
                          <a:cxn ang="0">
                            <a:pos x="4938" y="2694"/>
                          </a:cxn>
                          <a:cxn ang="0">
                            <a:pos x="5093" y="2896"/>
                          </a:cxn>
                          <a:cxn ang="0">
                            <a:pos x="5180" y="3211"/>
                          </a:cxn>
                          <a:cxn ang="0">
                            <a:pos x="5200" y="3514"/>
                          </a:cxn>
                          <a:cxn ang="0">
                            <a:pos x="5173" y="3863"/>
                          </a:cxn>
                          <a:cxn ang="0">
                            <a:pos x="4502" y="4199"/>
                          </a:cxn>
                          <a:cxn ang="0">
                            <a:pos x="4058" y="4427"/>
                          </a:cxn>
                          <a:cxn ang="0">
                            <a:pos x="3783" y="4562"/>
                          </a:cxn>
                          <a:cxn ang="0">
                            <a:pos x="3218" y="4723"/>
                          </a:cxn>
                          <a:cxn ang="0">
                            <a:pos x="2123" y="4945"/>
                          </a:cxn>
                          <a:cxn ang="0">
                            <a:pos x="1935" y="4831"/>
                          </a:cxn>
                          <a:cxn ang="0">
                            <a:pos x="1733" y="4380"/>
                          </a:cxn>
                          <a:cxn ang="0">
                            <a:pos x="1666" y="5099"/>
                          </a:cxn>
                          <a:cxn ang="0">
                            <a:pos x="1733" y="5711"/>
                          </a:cxn>
                          <a:cxn ang="0">
                            <a:pos x="1740" y="6147"/>
                          </a:cxn>
                          <a:cxn ang="0">
                            <a:pos x="1821" y="6651"/>
                          </a:cxn>
                          <a:cxn ang="0">
                            <a:pos x="1868" y="7485"/>
                          </a:cxn>
                          <a:cxn ang="0">
                            <a:pos x="1518" y="7659"/>
                          </a:cxn>
                          <a:cxn ang="0">
                            <a:pos x="1129" y="7767"/>
                          </a:cxn>
                          <a:cxn ang="0">
                            <a:pos x="759" y="7901"/>
                          </a:cxn>
                          <a:cxn ang="0">
                            <a:pos x="316" y="8036"/>
                          </a:cxn>
                          <a:cxn ang="0">
                            <a:pos x="148" y="7142"/>
                          </a:cxn>
                          <a:cxn ang="0">
                            <a:pos x="228" y="6658"/>
                          </a:cxn>
                          <a:cxn ang="0">
                            <a:pos x="255" y="6027"/>
                          </a:cxn>
                          <a:cxn ang="0">
                            <a:pos x="141" y="3897"/>
                          </a:cxn>
                          <a:cxn ang="0">
                            <a:pos x="437" y="221"/>
                          </a:cxn>
                          <a:cxn ang="0">
                            <a:pos x="1263" y="60"/>
                          </a:cxn>
                          <a:cxn ang="0">
                            <a:pos x="1505" y="0"/>
                          </a:cxn>
                          <a:cxn ang="0">
                            <a:pos x="1713" y="13"/>
                          </a:cxn>
                          <a:cxn ang="0">
                            <a:pos x="1908" y="87"/>
                          </a:cxn>
                          <a:cxn ang="0">
                            <a:pos x="2103" y="275"/>
                          </a:cxn>
                          <a:cxn ang="0">
                            <a:pos x="2190" y="517"/>
                          </a:cxn>
                          <a:cxn ang="0">
                            <a:pos x="2224" y="954"/>
                          </a:cxn>
                          <a:cxn ang="0">
                            <a:pos x="2654" y="2822"/>
                          </a:cxn>
                          <a:cxn ang="0">
                            <a:pos x="2849" y="3023"/>
                          </a:cxn>
                        </a:cxnLst>
                        <a:rect l="0" t="0" r="r" b="b"/>
                        <a:pathLst>
                          <a:path w="5200" h="8083">
                            <a:moveTo>
                              <a:pt x="3050" y="3023"/>
                            </a:moveTo>
                            <a:lnTo>
                              <a:pt x="3205" y="3016"/>
                            </a:lnTo>
                            <a:lnTo>
                              <a:pt x="3420" y="2983"/>
                            </a:lnTo>
                            <a:lnTo>
                              <a:pt x="3783" y="2835"/>
                            </a:lnTo>
                            <a:lnTo>
                              <a:pt x="4582" y="2553"/>
                            </a:lnTo>
                            <a:lnTo>
                              <a:pt x="4703" y="2573"/>
                            </a:lnTo>
                            <a:lnTo>
                              <a:pt x="4817" y="2620"/>
                            </a:lnTo>
                            <a:lnTo>
                              <a:pt x="4938" y="2694"/>
                            </a:lnTo>
                            <a:lnTo>
                              <a:pt x="5019" y="2775"/>
                            </a:lnTo>
                            <a:lnTo>
                              <a:pt x="5093" y="2896"/>
                            </a:lnTo>
                            <a:lnTo>
                              <a:pt x="5140" y="3030"/>
                            </a:lnTo>
                            <a:lnTo>
                              <a:pt x="5180" y="3211"/>
                            </a:lnTo>
                            <a:lnTo>
                              <a:pt x="5194" y="3359"/>
                            </a:lnTo>
                            <a:lnTo>
                              <a:pt x="5200" y="3514"/>
                            </a:lnTo>
                            <a:lnTo>
                              <a:pt x="5194" y="3695"/>
                            </a:lnTo>
                            <a:lnTo>
                              <a:pt x="5173" y="3863"/>
                            </a:lnTo>
                            <a:lnTo>
                              <a:pt x="5140" y="4004"/>
                            </a:lnTo>
                            <a:lnTo>
                              <a:pt x="4502" y="4199"/>
                            </a:lnTo>
                            <a:lnTo>
                              <a:pt x="4233" y="4327"/>
                            </a:lnTo>
                            <a:lnTo>
                              <a:pt x="4058" y="4427"/>
                            </a:lnTo>
                            <a:lnTo>
                              <a:pt x="3910" y="4508"/>
                            </a:lnTo>
                            <a:lnTo>
                              <a:pt x="3783" y="4562"/>
                            </a:lnTo>
                            <a:lnTo>
                              <a:pt x="3594" y="4616"/>
                            </a:lnTo>
                            <a:lnTo>
                              <a:pt x="3218" y="4723"/>
                            </a:lnTo>
                            <a:lnTo>
                              <a:pt x="2587" y="4864"/>
                            </a:lnTo>
                            <a:lnTo>
                              <a:pt x="2123" y="4945"/>
                            </a:lnTo>
                            <a:lnTo>
                              <a:pt x="2009" y="4911"/>
                            </a:lnTo>
                            <a:lnTo>
                              <a:pt x="1935" y="4831"/>
                            </a:lnTo>
                            <a:lnTo>
                              <a:pt x="1881" y="4703"/>
                            </a:lnTo>
                            <a:lnTo>
                              <a:pt x="1733" y="4380"/>
                            </a:lnTo>
                            <a:lnTo>
                              <a:pt x="1700" y="4582"/>
                            </a:lnTo>
                            <a:lnTo>
                              <a:pt x="1666" y="5099"/>
                            </a:lnTo>
                            <a:lnTo>
                              <a:pt x="1686" y="5502"/>
                            </a:lnTo>
                            <a:lnTo>
                              <a:pt x="1733" y="5711"/>
                            </a:lnTo>
                            <a:lnTo>
                              <a:pt x="1740" y="5932"/>
                            </a:lnTo>
                            <a:lnTo>
                              <a:pt x="1740" y="6147"/>
                            </a:lnTo>
                            <a:lnTo>
                              <a:pt x="1767" y="6410"/>
                            </a:lnTo>
                            <a:lnTo>
                              <a:pt x="1821" y="6651"/>
                            </a:lnTo>
                            <a:lnTo>
                              <a:pt x="1968" y="7364"/>
                            </a:lnTo>
                            <a:lnTo>
                              <a:pt x="1868" y="7485"/>
                            </a:lnTo>
                            <a:lnTo>
                              <a:pt x="1727" y="7579"/>
                            </a:lnTo>
                            <a:lnTo>
                              <a:pt x="1518" y="7659"/>
                            </a:lnTo>
                            <a:lnTo>
                              <a:pt x="1303" y="7706"/>
                            </a:lnTo>
                            <a:lnTo>
                              <a:pt x="1129" y="7767"/>
                            </a:lnTo>
                            <a:lnTo>
                              <a:pt x="934" y="7834"/>
                            </a:lnTo>
                            <a:lnTo>
                              <a:pt x="759" y="7901"/>
                            </a:lnTo>
                            <a:lnTo>
                              <a:pt x="564" y="7962"/>
                            </a:lnTo>
                            <a:lnTo>
                              <a:pt x="316" y="8036"/>
                            </a:lnTo>
                            <a:lnTo>
                              <a:pt x="0" y="8083"/>
                            </a:lnTo>
                            <a:lnTo>
                              <a:pt x="148" y="7142"/>
                            </a:lnTo>
                            <a:lnTo>
                              <a:pt x="201" y="6840"/>
                            </a:lnTo>
                            <a:lnTo>
                              <a:pt x="228" y="6658"/>
                            </a:lnTo>
                            <a:lnTo>
                              <a:pt x="235" y="6457"/>
                            </a:lnTo>
                            <a:lnTo>
                              <a:pt x="255" y="6027"/>
                            </a:lnTo>
                            <a:lnTo>
                              <a:pt x="242" y="5429"/>
                            </a:lnTo>
                            <a:lnTo>
                              <a:pt x="141" y="3897"/>
                            </a:lnTo>
                            <a:lnTo>
                              <a:pt x="201" y="1525"/>
                            </a:lnTo>
                            <a:lnTo>
                              <a:pt x="437" y="221"/>
                            </a:lnTo>
                            <a:lnTo>
                              <a:pt x="1048" y="114"/>
                            </a:lnTo>
                            <a:lnTo>
                              <a:pt x="1263" y="60"/>
                            </a:lnTo>
                            <a:lnTo>
                              <a:pt x="1411" y="20"/>
                            </a:lnTo>
                            <a:lnTo>
                              <a:pt x="1505" y="0"/>
                            </a:lnTo>
                            <a:lnTo>
                              <a:pt x="1619" y="0"/>
                            </a:lnTo>
                            <a:lnTo>
                              <a:pt x="1713" y="13"/>
                            </a:lnTo>
                            <a:lnTo>
                              <a:pt x="1807" y="33"/>
                            </a:lnTo>
                            <a:lnTo>
                              <a:pt x="1908" y="87"/>
                            </a:lnTo>
                            <a:lnTo>
                              <a:pt x="2009" y="168"/>
                            </a:lnTo>
                            <a:lnTo>
                              <a:pt x="2103" y="275"/>
                            </a:lnTo>
                            <a:lnTo>
                              <a:pt x="2157" y="376"/>
                            </a:lnTo>
                            <a:lnTo>
                              <a:pt x="2190" y="517"/>
                            </a:lnTo>
                            <a:lnTo>
                              <a:pt x="2190" y="705"/>
                            </a:lnTo>
                            <a:lnTo>
                              <a:pt x="2224" y="954"/>
                            </a:lnTo>
                            <a:lnTo>
                              <a:pt x="2331" y="1491"/>
                            </a:lnTo>
                            <a:lnTo>
                              <a:pt x="2654" y="2822"/>
                            </a:lnTo>
                            <a:lnTo>
                              <a:pt x="2701" y="3003"/>
                            </a:lnTo>
                            <a:lnTo>
                              <a:pt x="2849" y="3023"/>
                            </a:lnTo>
                            <a:lnTo>
                              <a:pt x="3050" y="3023"/>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57" name="Freeform 49"/>
                      <p:cNvSpPr>
                        <a:spLocks/>
                      </p:cNvSpPr>
                      <p:nvPr/>
                    </p:nvSpPr>
                    <p:spPr bwMode="auto">
                      <a:xfrm>
                        <a:off x="5980" y="9126"/>
                        <a:ext cx="564" cy="2170"/>
                      </a:xfrm>
                      <a:custGeom>
                        <a:avLst/>
                        <a:gdLst/>
                        <a:ahLst/>
                        <a:cxnLst>
                          <a:cxn ang="0">
                            <a:pos x="564" y="2170"/>
                          </a:cxn>
                          <a:cxn ang="0">
                            <a:pos x="362" y="1451"/>
                          </a:cxn>
                          <a:cxn ang="0">
                            <a:pos x="161" y="726"/>
                          </a:cxn>
                          <a:cxn ang="0">
                            <a:pos x="201" y="121"/>
                          </a:cxn>
                          <a:cxn ang="0">
                            <a:pos x="0" y="0"/>
                          </a:cxn>
                        </a:cxnLst>
                        <a:rect l="0" t="0" r="r" b="b"/>
                        <a:pathLst>
                          <a:path w="564" h="2170">
                            <a:moveTo>
                              <a:pt x="564" y="2170"/>
                            </a:moveTo>
                            <a:lnTo>
                              <a:pt x="362" y="1451"/>
                            </a:lnTo>
                            <a:lnTo>
                              <a:pt x="161" y="726"/>
                            </a:lnTo>
                            <a:lnTo>
                              <a:pt x="201" y="121"/>
                            </a:lnTo>
                            <a:lnTo>
                              <a:pt x="0" y="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55" name="Freeform 50"/>
                    <p:cNvSpPr>
                      <a:spLocks/>
                    </p:cNvSpPr>
                    <p:nvPr/>
                  </p:nvSpPr>
                  <p:spPr bwMode="auto">
                    <a:xfrm>
                      <a:off x="7068" y="9973"/>
                      <a:ext cx="470" cy="443"/>
                    </a:xfrm>
                    <a:custGeom>
                      <a:avLst/>
                      <a:gdLst/>
                      <a:ahLst/>
                      <a:cxnLst>
                        <a:cxn ang="0">
                          <a:pos x="470" y="13"/>
                        </a:cxn>
                        <a:cxn ang="0">
                          <a:pos x="249" y="0"/>
                        </a:cxn>
                        <a:cxn ang="0">
                          <a:pos x="128" y="54"/>
                        </a:cxn>
                        <a:cxn ang="0">
                          <a:pos x="40" y="161"/>
                        </a:cxn>
                        <a:cxn ang="0">
                          <a:pos x="0" y="322"/>
                        </a:cxn>
                        <a:cxn ang="0">
                          <a:pos x="7" y="443"/>
                        </a:cxn>
                      </a:cxnLst>
                      <a:rect l="0" t="0" r="r" b="b"/>
                      <a:pathLst>
                        <a:path w="470" h="443">
                          <a:moveTo>
                            <a:pt x="470" y="13"/>
                          </a:moveTo>
                          <a:lnTo>
                            <a:pt x="249" y="0"/>
                          </a:lnTo>
                          <a:lnTo>
                            <a:pt x="128" y="54"/>
                          </a:lnTo>
                          <a:lnTo>
                            <a:pt x="40" y="161"/>
                          </a:lnTo>
                          <a:lnTo>
                            <a:pt x="0" y="322"/>
                          </a:lnTo>
                          <a:lnTo>
                            <a:pt x="7" y="443"/>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53" name="Freeform 51"/>
                  <p:cNvSpPr>
                    <a:spLocks/>
                  </p:cNvSpPr>
                  <p:nvPr/>
                </p:nvSpPr>
                <p:spPr bwMode="auto">
                  <a:xfrm>
                    <a:off x="4871" y="7191"/>
                    <a:ext cx="1088" cy="6276"/>
                  </a:xfrm>
                  <a:custGeom>
                    <a:avLst/>
                    <a:gdLst/>
                    <a:ahLst/>
                    <a:cxnLst>
                      <a:cxn ang="0">
                        <a:pos x="423" y="0"/>
                      </a:cxn>
                      <a:cxn ang="0">
                        <a:pos x="591" y="417"/>
                      </a:cxn>
                      <a:cxn ang="0">
                        <a:pos x="658" y="571"/>
                      </a:cxn>
                      <a:cxn ang="0">
                        <a:pos x="726" y="706"/>
                      </a:cxn>
                      <a:cxn ang="0">
                        <a:pos x="847" y="880"/>
                      </a:cxn>
                      <a:cxn ang="0">
                        <a:pos x="941" y="988"/>
                      </a:cxn>
                      <a:cxn ang="0">
                        <a:pos x="1088" y="1149"/>
                      </a:cxn>
                      <a:cxn ang="0">
                        <a:pos x="584" y="1169"/>
                      </a:cxn>
                      <a:cxn ang="0">
                        <a:pos x="927" y="1633"/>
                      </a:cxn>
                      <a:cxn ang="0">
                        <a:pos x="739" y="2103"/>
                      </a:cxn>
                      <a:cxn ang="0">
                        <a:pos x="665" y="2305"/>
                      </a:cxn>
                      <a:cxn ang="0">
                        <a:pos x="605" y="2520"/>
                      </a:cxn>
                      <a:cxn ang="0">
                        <a:pos x="551" y="2788"/>
                      </a:cxn>
                      <a:cxn ang="0">
                        <a:pos x="450" y="3420"/>
                      </a:cxn>
                      <a:cxn ang="0">
                        <a:pos x="403" y="3769"/>
                      </a:cxn>
                      <a:cxn ang="0">
                        <a:pos x="376" y="4132"/>
                      </a:cxn>
                      <a:cxn ang="0">
                        <a:pos x="363" y="4408"/>
                      </a:cxn>
                      <a:cxn ang="0">
                        <a:pos x="363" y="5174"/>
                      </a:cxn>
                      <a:cxn ang="0">
                        <a:pos x="349" y="5382"/>
                      </a:cxn>
                      <a:cxn ang="0">
                        <a:pos x="316" y="5657"/>
                      </a:cxn>
                      <a:cxn ang="0">
                        <a:pos x="228" y="6276"/>
                      </a:cxn>
                      <a:cxn ang="0">
                        <a:pos x="121" y="4791"/>
                      </a:cxn>
                      <a:cxn ang="0">
                        <a:pos x="87" y="4408"/>
                      </a:cxn>
                      <a:cxn ang="0">
                        <a:pos x="40" y="3864"/>
                      </a:cxn>
                      <a:cxn ang="0">
                        <a:pos x="20" y="3575"/>
                      </a:cxn>
                      <a:cxn ang="0">
                        <a:pos x="7" y="3292"/>
                      </a:cxn>
                      <a:cxn ang="0">
                        <a:pos x="7" y="2923"/>
                      </a:cxn>
                      <a:cxn ang="0">
                        <a:pos x="0" y="2506"/>
                      </a:cxn>
                      <a:cxn ang="0">
                        <a:pos x="0" y="2096"/>
                      </a:cxn>
                      <a:cxn ang="0">
                        <a:pos x="7" y="1848"/>
                      </a:cxn>
                      <a:cxn ang="0">
                        <a:pos x="34" y="1425"/>
                      </a:cxn>
                      <a:cxn ang="0">
                        <a:pos x="47" y="1203"/>
                      </a:cxn>
                      <a:cxn ang="0">
                        <a:pos x="81" y="947"/>
                      </a:cxn>
                      <a:cxn ang="0">
                        <a:pos x="114" y="800"/>
                      </a:cxn>
                      <a:cxn ang="0">
                        <a:pos x="154" y="638"/>
                      </a:cxn>
                      <a:cxn ang="0">
                        <a:pos x="195" y="511"/>
                      </a:cxn>
                      <a:cxn ang="0">
                        <a:pos x="235" y="383"/>
                      </a:cxn>
                      <a:cxn ang="0">
                        <a:pos x="423" y="0"/>
                      </a:cxn>
                    </a:cxnLst>
                    <a:rect l="0" t="0" r="r" b="b"/>
                    <a:pathLst>
                      <a:path w="1088" h="6276">
                        <a:moveTo>
                          <a:pt x="423" y="0"/>
                        </a:moveTo>
                        <a:lnTo>
                          <a:pt x="591" y="417"/>
                        </a:lnTo>
                        <a:lnTo>
                          <a:pt x="658" y="571"/>
                        </a:lnTo>
                        <a:lnTo>
                          <a:pt x="726" y="706"/>
                        </a:lnTo>
                        <a:lnTo>
                          <a:pt x="847" y="880"/>
                        </a:lnTo>
                        <a:lnTo>
                          <a:pt x="941" y="988"/>
                        </a:lnTo>
                        <a:lnTo>
                          <a:pt x="1088" y="1149"/>
                        </a:lnTo>
                        <a:lnTo>
                          <a:pt x="584" y="1169"/>
                        </a:lnTo>
                        <a:lnTo>
                          <a:pt x="927" y="1633"/>
                        </a:lnTo>
                        <a:lnTo>
                          <a:pt x="739" y="2103"/>
                        </a:lnTo>
                        <a:lnTo>
                          <a:pt x="665" y="2305"/>
                        </a:lnTo>
                        <a:lnTo>
                          <a:pt x="605" y="2520"/>
                        </a:lnTo>
                        <a:lnTo>
                          <a:pt x="551" y="2788"/>
                        </a:lnTo>
                        <a:lnTo>
                          <a:pt x="450" y="3420"/>
                        </a:lnTo>
                        <a:lnTo>
                          <a:pt x="403" y="3769"/>
                        </a:lnTo>
                        <a:lnTo>
                          <a:pt x="376" y="4132"/>
                        </a:lnTo>
                        <a:lnTo>
                          <a:pt x="363" y="4408"/>
                        </a:lnTo>
                        <a:lnTo>
                          <a:pt x="363" y="5174"/>
                        </a:lnTo>
                        <a:lnTo>
                          <a:pt x="349" y="5382"/>
                        </a:lnTo>
                        <a:lnTo>
                          <a:pt x="316" y="5657"/>
                        </a:lnTo>
                        <a:lnTo>
                          <a:pt x="228" y="6276"/>
                        </a:lnTo>
                        <a:lnTo>
                          <a:pt x="121" y="4791"/>
                        </a:lnTo>
                        <a:lnTo>
                          <a:pt x="87" y="4408"/>
                        </a:lnTo>
                        <a:lnTo>
                          <a:pt x="40" y="3864"/>
                        </a:lnTo>
                        <a:lnTo>
                          <a:pt x="20" y="3575"/>
                        </a:lnTo>
                        <a:lnTo>
                          <a:pt x="7" y="3292"/>
                        </a:lnTo>
                        <a:lnTo>
                          <a:pt x="7" y="2923"/>
                        </a:lnTo>
                        <a:lnTo>
                          <a:pt x="0" y="2506"/>
                        </a:lnTo>
                        <a:lnTo>
                          <a:pt x="0" y="2096"/>
                        </a:lnTo>
                        <a:lnTo>
                          <a:pt x="7" y="1848"/>
                        </a:lnTo>
                        <a:lnTo>
                          <a:pt x="34" y="1425"/>
                        </a:lnTo>
                        <a:lnTo>
                          <a:pt x="47" y="1203"/>
                        </a:lnTo>
                        <a:lnTo>
                          <a:pt x="81" y="947"/>
                        </a:lnTo>
                        <a:lnTo>
                          <a:pt x="114" y="800"/>
                        </a:lnTo>
                        <a:lnTo>
                          <a:pt x="154" y="638"/>
                        </a:lnTo>
                        <a:lnTo>
                          <a:pt x="195" y="511"/>
                        </a:lnTo>
                        <a:lnTo>
                          <a:pt x="235" y="383"/>
                        </a:lnTo>
                        <a:lnTo>
                          <a:pt x="423"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40" name="Group 52"/>
                <p:cNvGrpSpPr>
                  <a:grpSpLocks/>
                </p:cNvGrpSpPr>
                <p:nvPr/>
              </p:nvGrpSpPr>
              <p:grpSpPr bwMode="auto">
                <a:xfrm>
                  <a:off x="3323409" y="4426815"/>
                  <a:ext cx="1906905" cy="1450298"/>
                  <a:chOff x="-3588" y="9106"/>
                  <a:chExt cx="3003" cy="2284"/>
                </a:xfrm>
              </p:grpSpPr>
              <p:grpSp>
                <p:nvGrpSpPr>
                  <p:cNvPr id="48" name="Group 53"/>
                  <p:cNvGrpSpPr>
                    <a:grpSpLocks/>
                  </p:cNvGrpSpPr>
                  <p:nvPr/>
                </p:nvGrpSpPr>
                <p:grpSpPr bwMode="auto">
                  <a:xfrm>
                    <a:off x="-3588" y="9106"/>
                    <a:ext cx="3003" cy="2284"/>
                    <a:chOff x="-3588" y="9106"/>
                    <a:chExt cx="3003" cy="2284"/>
                  </a:xfrm>
                </p:grpSpPr>
                <p:sp>
                  <p:nvSpPr>
                    <p:cNvPr id="50" name="Freeform 54"/>
                    <p:cNvSpPr>
                      <a:spLocks/>
                    </p:cNvSpPr>
                    <p:nvPr/>
                  </p:nvSpPr>
                  <p:spPr bwMode="auto">
                    <a:xfrm>
                      <a:off x="-2016" y="9193"/>
                      <a:ext cx="1431" cy="1492"/>
                    </a:xfrm>
                    <a:custGeom>
                      <a:avLst/>
                      <a:gdLst/>
                      <a:ahLst/>
                      <a:cxnLst>
                        <a:cxn ang="0">
                          <a:pos x="0" y="0"/>
                        </a:cxn>
                        <a:cxn ang="0">
                          <a:pos x="1364" y="464"/>
                        </a:cxn>
                        <a:cxn ang="0">
                          <a:pos x="1411" y="726"/>
                        </a:cxn>
                        <a:cxn ang="0">
                          <a:pos x="1431" y="968"/>
                        </a:cxn>
                        <a:cxn ang="0">
                          <a:pos x="1371" y="1250"/>
                        </a:cxn>
                        <a:cxn ang="0">
                          <a:pos x="1250" y="1492"/>
                        </a:cxn>
                        <a:cxn ang="0">
                          <a:pos x="766" y="1149"/>
                        </a:cxn>
                        <a:cxn ang="0">
                          <a:pos x="222" y="1049"/>
                        </a:cxn>
                        <a:cxn ang="0">
                          <a:pos x="0" y="0"/>
                        </a:cxn>
                      </a:cxnLst>
                      <a:rect l="0" t="0" r="r" b="b"/>
                      <a:pathLst>
                        <a:path w="1431" h="1492">
                          <a:moveTo>
                            <a:pt x="0" y="0"/>
                          </a:moveTo>
                          <a:lnTo>
                            <a:pt x="1364" y="464"/>
                          </a:lnTo>
                          <a:lnTo>
                            <a:pt x="1411" y="726"/>
                          </a:lnTo>
                          <a:lnTo>
                            <a:pt x="1431" y="968"/>
                          </a:lnTo>
                          <a:lnTo>
                            <a:pt x="1371" y="1250"/>
                          </a:lnTo>
                          <a:lnTo>
                            <a:pt x="1250" y="1492"/>
                          </a:lnTo>
                          <a:lnTo>
                            <a:pt x="766" y="1149"/>
                          </a:lnTo>
                          <a:lnTo>
                            <a:pt x="222" y="1049"/>
                          </a:lnTo>
                          <a:lnTo>
                            <a:pt x="0" y="0"/>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51" name="Freeform 55"/>
                    <p:cNvSpPr>
                      <a:spLocks/>
                    </p:cNvSpPr>
                    <p:nvPr/>
                  </p:nvSpPr>
                  <p:spPr bwMode="auto">
                    <a:xfrm>
                      <a:off x="-3588" y="9106"/>
                      <a:ext cx="2331" cy="2284"/>
                    </a:xfrm>
                    <a:custGeom>
                      <a:avLst/>
                      <a:gdLst/>
                      <a:ahLst/>
                      <a:cxnLst>
                        <a:cxn ang="0">
                          <a:pos x="2150" y="363"/>
                        </a:cxn>
                        <a:cxn ang="0">
                          <a:pos x="1962" y="269"/>
                        </a:cxn>
                        <a:cxn ang="0">
                          <a:pos x="1767" y="202"/>
                        </a:cxn>
                        <a:cxn ang="0">
                          <a:pos x="1545" y="54"/>
                        </a:cxn>
                        <a:cxn ang="0">
                          <a:pos x="1337" y="0"/>
                        </a:cxn>
                        <a:cxn ang="0">
                          <a:pos x="1162" y="54"/>
                        </a:cxn>
                        <a:cxn ang="0">
                          <a:pos x="994" y="121"/>
                        </a:cxn>
                        <a:cxn ang="0">
                          <a:pos x="698" y="141"/>
                        </a:cxn>
                        <a:cxn ang="0">
                          <a:pos x="450" y="108"/>
                        </a:cxn>
                        <a:cxn ang="0">
                          <a:pos x="255" y="81"/>
                        </a:cxn>
                        <a:cxn ang="0">
                          <a:pos x="87" y="141"/>
                        </a:cxn>
                        <a:cxn ang="0">
                          <a:pos x="67" y="228"/>
                        </a:cxn>
                        <a:cxn ang="0">
                          <a:pos x="127" y="336"/>
                        </a:cxn>
                        <a:cxn ang="0">
                          <a:pos x="504" y="410"/>
                        </a:cxn>
                        <a:cxn ang="0">
                          <a:pos x="826" y="484"/>
                        </a:cxn>
                        <a:cxn ang="0">
                          <a:pos x="873" y="625"/>
                        </a:cxn>
                        <a:cxn ang="0">
                          <a:pos x="698" y="994"/>
                        </a:cxn>
                        <a:cxn ang="0">
                          <a:pos x="356" y="1317"/>
                        </a:cxn>
                        <a:cxn ang="0">
                          <a:pos x="147" y="1471"/>
                        </a:cxn>
                        <a:cxn ang="0">
                          <a:pos x="33" y="1559"/>
                        </a:cxn>
                        <a:cxn ang="0">
                          <a:pos x="0" y="1666"/>
                        </a:cxn>
                        <a:cxn ang="0">
                          <a:pos x="53" y="1754"/>
                        </a:cxn>
                        <a:cxn ang="0">
                          <a:pos x="201" y="1760"/>
                        </a:cxn>
                        <a:cxn ang="0">
                          <a:pos x="416" y="1613"/>
                        </a:cxn>
                        <a:cxn ang="0">
                          <a:pos x="873" y="1270"/>
                        </a:cxn>
                        <a:cxn ang="0">
                          <a:pos x="934" y="1250"/>
                        </a:cxn>
                        <a:cxn ang="0">
                          <a:pos x="719" y="1505"/>
                        </a:cxn>
                        <a:cxn ang="0">
                          <a:pos x="577" y="1653"/>
                        </a:cxn>
                        <a:cxn ang="0">
                          <a:pos x="342" y="1834"/>
                        </a:cxn>
                        <a:cxn ang="0">
                          <a:pos x="322" y="1962"/>
                        </a:cxn>
                        <a:cxn ang="0">
                          <a:pos x="403" y="2043"/>
                        </a:cxn>
                        <a:cxn ang="0">
                          <a:pos x="557" y="2043"/>
                        </a:cxn>
                        <a:cxn ang="0">
                          <a:pos x="806" y="1848"/>
                        </a:cxn>
                        <a:cxn ang="0">
                          <a:pos x="1236" y="1364"/>
                        </a:cxn>
                        <a:cxn ang="0">
                          <a:pos x="1081" y="1633"/>
                        </a:cxn>
                        <a:cxn ang="0">
                          <a:pos x="1001" y="1807"/>
                        </a:cxn>
                        <a:cxn ang="0">
                          <a:pos x="819" y="2049"/>
                        </a:cxn>
                        <a:cxn ang="0">
                          <a:pos x="786" y="2164"/>
                        </a:cxn>
                        <a:cxn ang="0">
                          <a:pos x="840" y="2258"/>
                        </a:cxn>
                        <a:cxn ang="0">
                          <a:pos x="974" y="2278"/>
                        </a:cxn>
                        <a:cxn ang="0">
                          <a:pos x="1283" y="1908"/>
                        </a:cxn>
                        <a:cxn ang="0">
                          <a:pos x="1538" y="1404"/>
                        </a:cxn>
                        <a:cxn ang="0">
                          <a:pos x="1599" y="1371"/>
                        </a:cxn>
                        <a:cxn ang="0">
                          <a:pos x="1592" y="1559"/>
                        </a:cxn>
                        <a:cxn ang="0">
                          <a:pos x="1585" y="1854"/>
                        </a:cxn>
                        <a:cxn ang="0">
                          <a:pos x="1592" y="2116"/>
                        </a:cxn>
                        <a:cxn ang="0">
                          <a:pos x="1666" y="2197"/>
                        </a:cxn>
                        <a:cxn ang="0">
                          <a:pos x="1787" y="2204"/>
                        </a:cxn>
                        <a:cxn ang="0">
                          <a:pos x="1854" y="2123"/>
                        </a:cxn>
                        <a:cxn ang="0">
                          <a:pos x="1847" y="1828"/>
                        </a:cxn>
                        <a:cxn ang="0">
                          <a:pos x="1874" y="1458"/>
                        </a:cxn>
                        <a:cxn ang="0">
                          <a:pos x="1928" y="1297"/>
                        </a:cxn>
                        <a:cxn ang="0">
                          <a:pos x="2324" y="739"/>
                        </a:cxn>
                        <a:cxn ang="0">
                          <a:pos x="2291" y="531"/>
                        </a:cxn>
                      </a:cxnLst>
                      <a:rect l="0" t="0" r="r" b="b"/>
                      <a:pathLst>
                        <a:path w="2331" h="2284">
                          <a:moveTo>
                            <a:pt x="2217" y="437"/>
                          </a:moveTo>
                          <a:lnTo>
                            <a:pt x="2150" y="363"/>
                          </a:lnTo>
                          <a:lnTo>
                            <a:pt x="2062" y="302"/>
                          </a:lnTo>
                          <a:lnTo>
                            <a:pt x="1962" y="269"/>
                          </a:lnTo>
                          <a:lnTo>
                            <a:pt x="1827" y="242"/>
                          </a:lnTo>
                          <a:lnTo>
                            <a:pt x="1767" y="202"/>
                          </a:lnTo>
                          <a:lnTo>
                            <a:pt x="1673" y="134"/>
                          </a:lnTo>
                          <a:lnTo>
                            <a:pt x="1545" y="54"/>
                          </a:lnTo>
                          <a:lnTo>
                            <a:pt x="1411" y="7"/>
                          </a:lnTo>
                          <a:lnTo>
                            <a:pt x="1337" y="0"/>
                          </a:lnTo>
                          <a:lnTo>
                            <a:pt x="1263" y="13"/>
                          </a:lnTo>
                          <a:lnTo>
                            <a:pt x="1162" y="54"/>
                          </a:lnTo>
                          <a:lnTo>
                            <a:pt x="1075" y="94"/>
                          </a:lnTo>
                          <a:lnTo>
                            <a:pt x="994" y="121"/>
                          </a:lnTo>
                          <a:lnTo>
                            <a:pt x="880" y="141"/>
                          </a:lnTo>
                          <a:lnTo>
                            <a:pt x="698" y="141"/>
                          </a:lnTo>
                          <a:lnTo>
                            <a:pt x="577" y="134"/>
                          </a:lnTo>
                          <a:lnTo>
                            <a:pt x="450" y="108"/>
                          </a:lnTo>
                          <a:lnTo>
                            <a:pt x="329" y="81"/>
                          </a:lnTo>
                          <a:lnTo>
                            <a:pt x="255" y="81"/>
                          </a:lnTo>
                          <a:lnTo>
                            <a:pt x="168" y="101"/>
                          </a:lnTo>
                          <a:lnTo>
                            <a:pt x="87" y="141"/>
                          </a:lnTo>
                          <a:lnTo>
                            <a:pt x="67" y="181"/>
                          </a:lnTo>
                          <a:lnTo>
                            <a:pt x="67" y="228"/>
                          </a:lnTo>
                          <a:lnTo>
                            <a:pt x="74" y="296"/>
                          </a:lnTo>
                          <a:lnTo>
                            <a:pt x="127" y="336"/>
                          </a:lnTo>
                          <a:lnTo>
                            <a:pt x="336" y="349"/>
                          </a:lnTo>
                          <a:lnTo>
                            <a:pt x="504" y="410"/>
                          </a:lnTo>
                          <a:lnTo>
                            <a:pt x="779" y="464"/>
                          </a:lnTo>
                          <a:lnTo>
                            <a:pt x="826" y="484"/>
                          </a:lnTo>
                          <a:lnTo>
                            <a:pt x="873" y="558"/>
                          </a:lnTo>
                          <a:lnTo>
                            <a:pt x="873" y="625"/>
                          </a:lnTo>
                          <a:lnTo>
                            <a:pt x="799" y="826"/>
                          </a:lnTo>
                          <a:lnTo>
                            <a:pt x="698" y="994"/>
                          </a:lnTo>
                          <a:lnTo>
                            <a:pt x="564" y="1149"/>
                          </a:lnTo>
                          <a:lnTo>
                            <a:pt x="356" y="1317"/>
                          </a:lnTo>
                          <a:lnTo>
                            <a:pt x="208" y="1438"/>
                          </a:lnTo>
                          <a:lnTo>
                            <a:pt x="147" y="1471"/>
                          </a:lnTo>
                          <a:lnTo>
                            <a:pt x="87" y="1512"/>
                          </a:lnTo>
                          <a:lnTo>
                            <a:pt x="33" y="1559"/>
                          </a:lnTo>
                          <a:lnTo>
                            <a:pt x="0" y="1613"/>
                          </a:lnTo>
                          <a:lnTo>
                            <a:pt x="0" y="1666"/>
                          </a:lnTo>
                          <a:lnTo>
                            <a:pt x="20" y="1727"/>
                          </a:lnTo>
                          <a:lnTo>
                            <a:pt x="53" y="1754"/>
                          </a:lnTo>
                          <a:lnTo>
                            <a:pt x="121" y="1767"/>
                          </a:lnTo>
                          <a:lnTo>
                            <a:pt x="201" y="1760"/>
                          </a:lnTo>
                          <a:lnTo>
                            <a:pt x="275" y="1727"/>
                          </a:lnTo>
                          <a:lnTo>
                            <a:pt x="416" y="1613"/>
                          </a:lnTo>
                          <a:lnTo>
                            <a:pt x="672" y="1458"/>
                          </a:lnTo>
                          <a:lnTo>
                            <a:pt x="873" y="1270"/>
                          </a:lnTo>
                          <a:lnTo>
                            <a:pt x="900" y="1243"/>
                          </a:lnTo>
                          <a:lnTo>
                            <a:pt x="934" y="1250"/>
                          </a:lnTo>
                          <a:lnTo>
                            <a:pt x="920" y="1303"/>
                          </a:lnTo>
                          <a:lnTo>
                            <a:pt x="719" y="1505"/>
                          </a:lnTo>
                          <a:lnTo>
                            <a:pt x="651" y="1572"/>
                          </a:lnTo>
                          <a:lnTo>
                            <a:pt x="577" y="1653"/>
                          </a:lnTo>
                          <a:lnTo>
                            <a:pt x="423" y="1760"/>
                          </a:lnTo>
                          <a:lnTo>
                            <a:pt x="342" y="1834"/>
                          </a:lnTo>
                          <a:lnTo>
                            <a:pt x="315" y="1895"/>
                          </a:lnTo>
                          <a:lnTo>
                            <a:pt x="322" y="1962"/>
                          </a:lnTo>
                          <a:lnTo>
                            <a:pt x="356" y="2009"/>
                          </a:lnTo>
                          <a:lnTo>
                            <a:pt x="403" y="2043"/>
                          </a:lnTo>
                          <a:lnTo>
                            <a:pt x="477" y="2056"/>
                          </a:lnTo>
                          <a:lnTo>
                            <a:pt x="557" y="2043"/>
                          </a:lnTo>
                          <a:lnTo>
                            <a:pt x="618" y="2009"/>
                          </a:lnTo>
                          <a:lnTo>
                            <a:pt x="806" y="1848"/>
                          </a:lnTo>
                          <a:lnTo>
                            <a:pt x="927" y="1720"/>
                          </a:lnTo>
                          <a:lnTo>
                            <a:pt x="1236" y="1364"/>
                          </a:lnTo>
                          <a:lnTo>
                            <a:pt x="1128" y="1512"/>
                          </a:lnTo>
                          <a:lnTo>
                            <a:pt x="1081" y="1633"/>
                          </a:lnTo>
                          <a:lnTo>
                            <a:pt x="1055" y="1693"/>
                          </a:lnTo>
                          <a:lnTo>
                            <a:pt x="1001" y="1807"/>
                          </a:lnTo>
                          <a:lnTo>
                            <a:pt x="866" y="1989"/>
                          </a:lnTo>
                          <a:lnTo>
                            <a:pt x="819" y="2049"/>
                          </a:lnTo>
                          <a:lnTo>
                            <a:pt x="792" y="2110"/>
                          </a:lnTo>
                          <a:lnTo>
                            <a:pt x="786" y="2164"/>
                          </a:lnTo>
                          <a:lnTo>
                            <a:pt x="799" y="2211"/>
                          </a:lnTo>
                          <a:lnTo>
                            <a:pt x="840" y="2258"/>
                          </a:lnTo>
                          <a:lnTo>
                            <a:pt x="893" y="2284"/>
                          </a:lnTo>
                          <a:lnTo>
                            <a:pt x="974" y="2278"/>
                          </a:lnTo>
                          <a:lnTo>
                            <a:pt x="1034" y="2258"/>
                          </a:lnTo>
                          <a:lnTo>
                            <a:pt x="1283" y="1908"/>
                          </a:lnTo>
                          <a:lnTo>
                            <a:pt x="1424" y="1626"/>
                          </a:lnTo>
                          <a:lnTo>
                            <a:pt x="1538" y="1404"/>
                          </a:lnTo>
                          <a:lnTo>
                            <a:pt x="1558" y="1371"/>
                          </a:lnTo>
                          <a:lnTo>
                            <a:pt x="1599" y="1371"/>
                          </a:lnTo>
                          <a:lnTo>
                            <a:pt x="1612" y="1398"/>
                          </a:lnTo>
                          <a:lnTo>
                            <a:pt x="1592" y="1559"/>
                          </a:lnTo>
                          <a:lnTo>
                            <a:pt x="1579" y="1686"/>
                          </a:lnTo>
                          <a:lnTo>
                            <a:pt x="1585" y="1854"/>
                          </a:lnTo>
                          <a:lnTo>
                            <a:pt x="1585" y="2076"/>
                          </a:lnTo>
                          <a:lnTo>
                            <a:pt x="1592" y="2116"/>
                          </a:lnTo>
                          <a:lnTo>
                            <a:pt x="1619" y="2157"/>
                          </a:lnTo>
                          <a:lnTo>
                            <a:pt x="1666" y="2197"/>
                          </a:lnTo>
                          <a:lnTo>
                            <a:pt x="1726" y="2211"/>
                          </a:lnTo>
                          <a:lnTo>
                            <a:pt x="1787" y="2204"/>
                          </a:lnTo>
                          <a:lnTo>
                            <a:pt x="1827" y="2177"/>
                          </a:lnTo>
                          <a:lnTo>
                            <a:pt x="1854" y="2123"/>
                          </a:lnTo>
                          <a:lnTo>
                            <a:pt x="1861" y="1996"/>
                          </a:lnTo>
                          <a:lnTo>
                            <a:pt x="1847" y="1828"/>
                          </a:lnTo>
                          <a:lnTo>
                            <a:pt x="1847" y="1686"/>
                          </a:lnTo>
                          <a:lnTo>
                            <a:pt x="1874" y="1458"/>
                          </a:lnTo>
                          <a:lnTo>
                            <a:pt x="1894" y="1371"/>
                          </a:lnTo>
                          <a:lnTo>
                            <a:pt x="1928" y="1297"/>
                          </a:lnTo>
                          <a:lnTo>
                            <a:pt x="2163" y="974"/>
                          </a:lnTo>
                          <a:lnTo>
                            <a:pt x="2324" y="739"/>
                          </a:lnTo>
                          <a:lnTo>
                            <a:pt x="2331" y="645"/>
                          </a:lnTo>
                          <a:lnTo>
                            <a:pt x="2291" y="531"/>
                          </a:lnTo>
                          <a:lnTo>
                            <a:pt x="2217" y="43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sp>
                <p:nvSpPr>
                  <p:cNvPr id="49" name="Arc 56"/>
                  <p:cNvSpPr>
                    <a:spLocks/>
                  </p:cNvSpPr>
                  <p:nvPr/>
                </p:nvSpPr>
                <p:spPr bwMode="auto">
                  <a:xfrm>
                    <a:off x="-2231" y="9451"/>
                    <a:ext cx="270" cy="455"/>
                  </a:xfrm>
                  <a:custGeom>
                    <a:avLst/>
                    <a:gdLst>
                      <a:gd name="G0" fmla="+- 5087 0 0"/>
                      <a:gd name="G1" fmla="+- 4239 0 0"/>
                      <a:gd name="G2" fmla="+- 21600 0 0"/>
                      <a:gd name="T0" fmla="*/ 26267 w 26687"/>
                      <a:gd name="T1" fmla="*/ 0 h 25839"/>
                      <a:gd name="T2" fmla="*/ 0 w 26687"/>
                      <a:gd name="T3" fmla="*/ 25231 h 25839"/>
                      <a:gd name="T4" fmla="*/ 5087 w 26687"/>
                      <a:gd name="T5" fmla="*/ 4239 h 25839"/>
                    </a:gdLst>
                    <a:ahLst/>
                    <a:cxnLst>
                      <a:cxn ang="0">
                        <a:pos x="T0" y="T1"/>
                      </a:cxn>
                      <a:cxn ang="0">
                        <a:pos x="T2" y="T3"/>
                      </a:cxn>
                      <a:cxn ang="0">
                        <a:pos x="T4" y="T5"/>
                      </a:cxn>
                    </a:cxnLst>
                    <a:rect l="0" t="0" r="r" b="b"/>
                    <a:pathLst>
                      <a:path w="26687" h="25839" fill="none" extrusionOk="0">
                        <a:moveTo>
                          <a:pt x="26266" y="0"/>
                        </a:moveTo>
                        <a:cubicBezTo>
                          <a:pt x="26546" y="1395"/>
                          <a:pt x="26687" y="2815"/>
                          <a:pt x="26687" y="4239"/>
                        </a:cubicBezTo>
                        <a:cubicBezTo>
                          <a:pt x="26687" y="16168"/>
                          <a:pt x="17016" y="25839"/>
                          <a:pt x="5087" y="25839"/>
                        </a:cubicBezTo>
                        <a:cubicBezTo>
                          <a:pt x="3373" y="25839"/>
                          <a:pt x="1665" y="25635"/>
                          <a:pt x="-1" y="25231"/>
                        </a:cubicBezTo>
                      </a:path>
                      <a:path w="26687" h="25839" stroke="0" extrusionOk="0">
                        <a:moveTo>
                          <a:pt x="26266" y="0"/>
                        </a:moveTo>
                        <a:cubicBezTo>
                          <a:pt x="26546" y="1395"/>
                          <a:pt x="26687" y="2815"/>
                          <a:pt x="26687" y="4239"/>
                        </a:cubicBezTo>
                        <a:cubicBezTo>
                          <a:pt x="26687" y="16168"/>
                          <a:pt x="17016" y="25839"/>
                          <a:pt x="5087" y="25839"/>
                        </a:cubicBezTo>
                        <a:cubicBezTo>
                          <a:pt x="3373" y="25839"/>
                          <a:pt x="1665" y="25635"/>
                          <a:pt x="-1" y="25231"/>
                        </a:cubicBezTo>
                        <a:lnTo>
                          <a:pt x="5087" y="4239"/>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grpSp>
              <p:nvGrpSpPr>
                <p:cNvPr id="41" name="Group 57"/>
                <p:cNvGrpSpPr>
                  <a:grpSpLocks/>
                </p:cNvGrpSpPr>
                <p:nvPr/>
              </p:nvGrpSpPr>
              <p:grpSpPr bwMode="auto">
                <a:xfrm>
                  <a:off x="11617144" y="4452215"/>
                  <a:ext cx="1907540" cy="1450933"/>
                  <a:chOff x="9473" y="9146"/>
                  <a:chExt cx="3004" cy="2285"/>
                </a:xfrm>
              </p:grpSpPr>
              <p:grpSp>
                <p:nvGrpSpPr>
                  <p:cNvPr id="42" name="Group 58"/>
                  <p:cNvGrpSpPr>
                    <a:grpSpLocks/>
                  </p:cNvGrpSpPr>
                  <p:nvPr/>
                </p:nvGrpSpPr>
                <p:grpSpPr bwMode="auto">
                  <a:xfrm>
                    <a:off x="9473" y="9146"/>
                    <a:ext cx="3004" cy="2285"/>
                    <a:chOff x="9473" y="9146"/>
                    <a:chExt cx="3004" cy="2285"/>
                  </a:xfrm>
                </p:grpSpPr>
                <p:sp>
                  <p:nvSpPr>
                    <p:cNvPr id="44" name="Freeform 59"/>
                    <p:cNvSpPr>
                      <a:spLocks/>
                    </p:cNvSpPr>
                    <p:nvPr/>
                  </p:nvSpPr>
                  <p:spPr bwMode="auto">
                    <a:xfrm>
                      <a:off x="9480" y="9637"/>
                      <a:ext cx="464" cy="1283"/>
                    </a:xfrm>
                    <a:custGeom>
                      <a:avLst/>
                      <a:gdLst/>
                      <a:ahLst/>
                      <a:cxnLst>
                        <a:cxn ang="0">
                          <a:pos x="81" y="0"/>
                        </a:cxn>
                        <a:cxn ang="0">
                          <a:pos x="41" y="127"/>
                        </a:cxn>
                        <a:cxn ang="0">
                          <a:pos x="20" y="242"/>
                        </a:cxn>
                        <a:cxn ang="0">
                          <a:pos x="0" y="396"/>
                        </a:cxn>
                        <a:cxn ang="0">
                          <a:pos x="0" y="497"/>
                        </a:cxn>
                        <a:cxn ang="0">
                          <a:pos x="0" y="618"/>
                        </a:cxn>
                        <a:cxn ang="0">
                          <a:pos x="34" y="772"/>
                        </a:cxn>
                        <a:cxn ang="0">
                          <a:pos x="81" y="940"/>
                        </a:cxn>
                        <a:cxn ang="0">
                          <a:pos x="128" y="1055"/>
                        </a:cxn>
                        <a:cxn ang="0">
                          <a:pos x="182" y="1162"/>
                        </a:cxn>
                        <a:cxn ang="0">
                          <a:pos x="256" y="1229"/>
                        </a:cxn>
                        <a:cxn ang="0">
                          <a:pos x="343" y="1276"/>
                        </a:cxn>
                        <a:cxn ang="0">
                          <a:pos x="417" y="1283"/>
                        </a:cxn>
                        <a:cxn ang="0">
                          <a:pos x="444" y="1202"/>
                        </a:cxn>
                        <a:cxn ang="0">
                          <a:pos x="450" y="1135"/>
                        </a:cxn>
                        <a:cxn ang="0">
                          <a:pos x="464" y="1021"/>
                        </a:cxn>
                        <a:cxn ang="0">
                          <a:pos x="464" y="920"/>
                        </a:cxn>
                        <a:cxn ang="0">
                          <a:pos x="437" y="652"/>
                        </a:cxn>
                        <a:cxn ang="0">
                          <a:pos x="256" y="74"/>
                        </a:cxn>
                        <a:cxn ang="0">
                          <a:pos x="161" y="13"/>
                        </a:cxn>
                        <a:cxn ang="0">
                          <a:pos x="81" y="0"/>
                        </a:cxn>
                      </a:cxnLst>
                      <a:rect l="0" t="0" r="r" b="b"/>
                      <a:pathLst>
                        <a:path w="464" h="1283">
                          <a:moveTo>
                            <a:pt x="81" y="0"/>
                          </a:moveTo>
                          <a:lnTo>
                            <a:pt x="41" y="127"/>
                          </a:lnTo>
                          <a:lnTo>
                            <a:pt x="20" y="242"/>
                          </a:lnTo>
                          <a:lnTo>
                            <a:pt x="0" y="396"/>
                          </a:lnTo>
                          <a:lnTo>
                            <a:pt x="0" y="497"/>
                          </a:lnTo>
                          <a:lnTo>
                            <a:pt x="0" y="618"/>
                          </a:lnTo>
                          <a:lnTo>
                            <a:pt x="34" y="772"/>
                          </a:lnTo>
                          <a:lnTo>
                            <a:pt x="81" y="940"/>
                          </a:lnTo>
                          <a:lnTo>
                            <a:pt x="128" y="1055"/>
                          </a:lnTo>
                          <a:lnTo>
                            <a:pt x="182" y="1162"/>
                          </a:lnTo>
                          <a:lnTo>
                            <a:pt x="256" y="1229"/>
                          </a:lnTo>
                          <a:lnTo>
                            <a:pt x="343" y="1276"/>
                          </a:lnTo>
                          <a:lnTo>
                            <a:pt x="417" y="1283"/>
                          </a:lnTo>
                          <a:lnTo>
                            <a:pt x="444" y="1202"/>
                          </a:lnTo>
                          <a:lnTo>
                            <a:pt x="450" y="1135"/>
                          </a:lnTo>
                          <a:lnTo>
                            <a:pt x="464" y="1021"/>
                          </a:lnTo>
                          <a:lnTo>
                            <a:pt x="464" y="920"/>
                          </a:lnTo>
                          <a:lnTo>
                            <a:pt x="437" y="652"/>
                          </a:lnTo>
                          <a:lnTo>
                            <a:pt x="256" y="74"/>
                          </a:lnTo>
                          <a:lnTo>
                            <a:pt x="161" y="13"/>
                          </a:lnTo>
                          <a:lnTo>
                            <a:pt x="81" y="0"/>
                          </a:lnTo>
                          <a:close/>
                        </a:path>
                      </a:pathLst>
                    </a:custGeom>
                    <a:solidFill>
                      <a:srgbClr val="20202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nvGrpSpPr>
                    <p:cNvPr id="45" name="Group 60"/>
                    <p:cNvGrpSpPr>
                      <a:grpSpLocks/>
                    </p:cNvGrpSpPr>
                    <p:nvPr/>
                  </p:nvGrpSpPr>
                  <p:grpSpPr bwMode="auto">
                    <a:xfrm>
                      <a:off x="9473" y="9146"/>
                      <a:ext cx="3004" cy="2285"/>
                      <a:chOff x="9473" y="9146"/>
                      <a:chExt cx="3004" cy="2285"/>
                    </a:xfrm>
                  </p:grpSpPr>
                  <p:sp>
                    <p:nvSpPr>
                      <p:cNvPr id="46" name="Freeform 61"/>
                      <p:cNvSpPr>
                        <a:spLocks/>
                      </p:cNvSpPr>
                      <p:nvPr/>
                    </p:nvSpPr>
                    <p:spPr bwMode="auto">
                      <a:xfrm>
                        <a:off x="9473" y="9234"/>
                        <a:ext cx="1432" cy="1491"/>
                      </a:xfrm>
                      <a:custGeom>
                        <a:avLst/>
                        <a:gdLst/>
                        <a:ahLst/>
                        <a:cxnLst>
                          <a:cxn ang="0">
                            <a:pos x="1432" y="0"/>
                          </a:cxn>
                          <a:cxn ang="0">
                            <a:pos x="68" y="463"/>
                          </a:cxn>
                          <a:cxn ang="0">
                            <a:pos x="21" y="725"/>
                          </a:cxn>
                          <a:cxn ang="0">
                            <a:pos x="0" y="967"/>
                          </a:cxn>
                          <a:cxn ang="0">
                            <a:pos x="61" y="1249"/>
                          </a:cxn>
                          <a:cxn ang="0">
                            <a:pos x="182" y="1491"/>
                          </a:cxn>
                          <a:cxn ang="0">
                            <a:pos x="666" y="1149"/>
                          </a:cxn>
                          <a:cxn ang="0">
                            <a:pos x="1210" y="1048"/>
                          </a:cxn>
                          <a:cxn ang="0">
                            <a:pos x="1432" y="0"/>
                          </a:cxn>
                        </a:cxnLst>
                        <a:rect l="0" t="0" r="r" b="b"/>
                        <a:pathLst>
                          <a:path w="1432" h="1491">
                            <a:moveTo>
                              <a:pt x="1432" y="0"/>
                            </a:moveTo>
                            <a:lnTo>
                              <a:pt x="68" y="463"/>
                            </a:lnTo>
                            <a:lnTo>
                              <a:pt x="21" y="725"/>
                            </a:lnTo>
                            <a:lnTo>
                              <a:pt x="0" y="967"/>
                            </a:lnTo>
                            <a:lnTo>
                              <a:pt x="61" y="1249"/>
                            </a:lnTo>
                            <a:lnTo>
                              <a:pt x="182" y="1491"/>
                            </a:lnTo>
                            <a:lnTo>
                              <a:pt x="666" y="1149"/>
                            </a:lnTo>
                            <a:lnTo>
                              <a:pt x="1210" y="1048"/>
                            </a:lnTo>
                            <a:lnTo>
                              <a:pt x="1432" y="0"/>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sp>
                    <p:nvSpPr>
                      <p:cNvPr id="47" name="Freeform 62"/>
                      <p:cNvSpPr>
                        <a:spLocks/>
                      </p:cNvSpPr>
                      <p:nvPr/>
                    </p:nvSpPr>
                    <p:spPr bwMode="auto">
                      <a:xfrm>
                        <a:off x="10145" y="9146"/>
                        <a:ext cx="2332" cy="2285"/>
                      </a:xfrm>
                      <a:custGeom>
                        <a:avLst/>
                        <a:gdLst/>
                        <a:ahLst/>
                        <a:cxnLst>
                          <a:cxn ang="0">
                            <a:pos x="182" y="363"/>
                          </a:cxn>
                          <a:cxn ang="0">
                            <a:pos x="370" y="269"/>
                          </a:cxn>
                          <a:cxn ang="0">
                            <a:pos x="565" y="202"/>
                          </a:cxn>
                          <a:cxn ang="0">
                            <a:pos x="787" y="54"/>
                          </a:cxn>
                          <a:cxn ang="0">
                            <a:pos x="995" y="0"/>
                          </a:cxn>
                          <a:cxn ang="0">
                            <a:pos x="1170" y="54"/>
                          </a:cxn>
                          <a:cxn ang="0">
                            <a:pos x="1337" y="121"/>
                          </a:cxn>
                          <a:cxn ang="0">
                            <a:pos x="1633" y="141"/>
                          </a:cxn>
                          <a:cxn ang="0">
                            <a:pos x="1882" y="108"/>
                          </a:cxn>
                          <a:cxn ang="0">
                            <a:pos x="2077" y="81"/>
                          </a:cxn>
                          <a:cxn ang="0">
                            <a:pos x="2245" y="141"/>
                          </a:cxn>
                          <a:cxn ang="0">
                            <a:pos x="2265" y="229"/>
                          </a:cxn>
                          <a:cxn ang="0">
                            <a:pos x="2204" y="336"/>
                          </a:cxn>
                          <a:cxn ang="0">
                            <a:pos x="1828" y="410"/>
                          </a:cxn>
                          <a:cxn ang="0">
                            <a:pos x="1505" y="484"/>
                          </a:cxn>
                          <a:cxn ang="0">
                            <a:pos x="1458" y="625"/>
                          </a:cxn>
                          <a:cxn ang="0">
                            <a:pos x="1633" y="995"/>
                          </a:cxn>
                          <a:cxn ang="0">
                            <a:pos x="1976" y="1317"/>
                          </a:cxn>
                          <a:cxn ang="0">
                            <a:pos x="2184" y="1472"/>
                          </a:cxn>
                          <a:cxn ang="0">
                            <a:pos x="2298" y="1559"/>
                          </a:cxn>
                          <a:cxn ang="0">
                            <a:pos x="2332" y="1667"/>
                          </a:cxn>
                          <a:cxn ang="0">
                            <a:pos x="2278" y="1747"/>
                          </a:cxn>
                          <a:cxn ang="0">
                            <a:pos x="2130" y="1761"/>
                          </a:cxn>
                          <a:cxn ang="0">
                            <a:pos x="1915" y="1613"/>
                          </a:cxn>
                          <a:cxn ang="0">
                            <a:pos x="1458" y="1270"/>
                          </a:cxn>
                          <a:cxn ang="0">
                            <a:pos x="1398" y="1250"/>
                          </a:cxn>
                          <a:cxn ang="0">
                            <a:pos x="1613" y="1505"/>
                          </a:cxn>
                          <a:cxn ang="0">
                            <a:pos x="1754" y="1653"/>
                          </a:cxn>
                          <a:cxn ang="0">
                            <a:pos x="1989" y="1835"/>
                          </a:cxn>
                          <a:cxn ang="0">
                            <a:pos x="2009" y="1962"/>
                          </a:cxn>
                          <a:cxn ang="0">
                            <a:pos x="1929" y="2043"/>
                          </a:cxn>
                          <a:cxn ang="0">
                            <a:pos x="1774" y="2043"/>
                          </a:cxn>
                          <a:cxn ang="0">
                            <a:pos x="1526" y="1848"/>
                          </a:cxn>
                          <a:cxn ang="0">
                            <a:pos x="1096" y="1364"/>
                          </a:cxn>
                          <a:cxn ang="0">
                            <a:pos x="1250" y="1633"/>
                          </a:cxn>
                          <a:cxn ang="0">
                            <a:pos x="1331" y="1808"/>
                          </a:cxn>
                          <a:cxn ang="0">
                            <a:pos x="1512" y="2050"/>
                          </a:cxn>
                          <a:cxn ang="0">
                            <a:pos x="1546" y="2164"/>
                          </a:cxn>
                          <a:cxn ang="0">
                            <a:pos x="1492" y="2258"/>
                          </a:cxn>
                          <a:cxn ang="0">
                            <a:pos x="1358" y="2278"/>
                          </a:cxn>
                          <a:cxn ang="0">
                            <a:pos x="1049" y="1909"/>
                          </a:cxn>
                          <a:cxn ang="0">
                            <a:pos x="793" y="1405"/>
                          </a:cxn>
                          <a:cxn ang="0">
                            <a:pos x="733" y="1371"/>
                          </a:cxn>
                          <a:cxn ang="0">
                            <a:pos x="739" y="1559"/>
                          </a:cxn>
                          <a:cxn ang="0">
                            <a:pos x="746" y="1855"/>
                          </a:cxn>
                          <a:cxn ang="0">
                            <a:pos x="739" y="2117"/>
                          </a:cxn>
                          <a:cxn ang="0">
                            <a:pos x="666" y="2197"/>
                          </a:cxn>
                          <a:cxn ang="0">
                            <a:pos x="545" y="2204"/>
                          </a:cxn>
                          <a:cxn ang="0">
                            <a:pos x="477" y="2124"/>
                          </a:cxn>
                          <a:cxn ang="0">
                            <a:pos x="484" y="1828"/>
                          </a:cxn>
                          <a:cxn ang="0">
                            <a:pos x="457" y="1458"/>
                          </a:cxn>
                          <a:cxn ang="0">
                            <a:pos x="404" y="1297"/>
                          </a:cxn>
                          <a:cxn ang="0">
                            <a:pos x="7" y="739"/>
                          </a:cxn>
                          <a:cxn ang="0">
                            <a:pos x="41" y="531"/>
                          </a:cxn>
                        </a:cxnLst>
                        <a:rect l="0" t="0" r="r" b="b"/>
                        <a:pathLst>
                          <a:path w="2332" h="2285">
                            <a:moveTo>
                              <a:pt x="115" y="437"/>
                            </a:moveTo>
                            <a:lnTo>
                              <a:pt x="182" y="363"/>
                            </a:lnTo>
                            <a:lnTo>
                              <a:pt x="269" y="303"/>
                            </a:lnTo>
                            <a:lnTo>
                              <a:pt x="370" y="269"/>
                            </a:lnTo>
                            <a:lnTo>
                              <a:pt x="504" y="242"/>
                            </a:lnTo>
                            <a:lnTo>
                              <a:pt x="565" y="202"/>
                            </a:lnTo>
                            <a:lnTo>
                              <a:pt x="659" y="135"/>
                            </a:lnTo>
                            <a:lnTo>
                              <a:pt x="787" y="54"/>
                            </a:lnTo>
                            <a:lnTo>
                              <a:pt x="921" y="7"/>
                            </a:lnTo>
                            <a:lnTo>
                              <a:pt x="995" y="0"/>
                            </a:lnTo>
                            <a:lnTo>
                              <a:pt x="1069" y="14"/>
                            </a:lnTo>
                            <a:lnTo>
                              <a:pt x="1170" y="54"/>
                            </a:lnTo>
                            <a:lnTo>
                              <a:pt x="1257" y="94"/>
                            </a:lnTo>
                            <a:lnTo>
                              <a:pt x="1337" y="121"/>
                            </a:lnTo>
                            <a:lnTo>
                              <a:pt x="1452" y="141"/>
                            </a:lnTo>
                            <a:lnTo>
                              <a:pt x="1633" y="141"/>
                            </a:lnTo>
                            <a:lnTo>
                              <a:pt x="1754" y="135"/>
                            </a:lnTo>
                            <a:lnTo>
                              <a:pt x="1882" y="108"/>
                            </a:lnTo>
                            <a:lnTo>
                              <a:pt x="2003" y="81"/>
                            </a:lnTo>
                            <a:lnTo>
                              <a:pt x="2077" y="81"/>
                            </a:lnTo>
                            <a:lnTo>
                              <a:pt x="2164" y="101"/>
                            </a:lnTo>
                            <a:lnTo>
                              <a:pt x="2245" y="141"/>
                            </a:lnTo>
                            <a:lnTo>
                              <a:pt x="2265" y="182"/>
                            </a:lnTo>
                            <a:lnTo>
                              <a:pt x="2265" y="229"/>
                            </a:lnTo>
                            <a:lnTo>
                              <a:pt x="2258" y="296"/>
                            </a:lnTo>
                            <a:lnTo>
                              <a:pt x="2204" y="336"/>
                            </a:lnTo>
                            <a:lnTo>
                              <a:pt x="1996" y="350"/>
                            </a:lnTo>
                            <a:lnTo>
                              <a:pt x="1828" y="410"/>
                            </a:lnTo>
                            <a:lnTo>
                              <a:pt x="1552" y="464"/>
                            </a:lnTo>
                            <a:lnTo>
                              <a:pt x="1505" y="484"/>
                            </a:lnTo>
                            <a:lnTo>
                              <a:pt x="1458" y="558"/>
                            </a:lnTo>
                            <a:lnTo>
                              <a:pt x="1458" y="625"/>
                            </a:lnTo>
                            <a:lnTo>
                              <a:pt x="1532" y="827"/>
                            </a:lnTo>
                            <a:lnTo>
                              <a:pt x="1633" y="995"/>
                            </a:lnTo>
                            <a:lnTo>
                              <a:pt x="1767" y="1149"/>
                            </a:lnTo>
                            <a:lnTo>
                              <a:pt x="1976" y="1317"/>
                            </a:lnTo>
                            <a:lnTo>
                              <a:pt x="2124" y="1438"/>
                            </a:lnTo>
                            <a:lnTo>
                              <a:pt x="2184" y="1472"/>
                            </a:lnTo>
                            <a:lnTo>
                              <a:pt x="2245" y="1512"/>
                            </a:lnTo>
                            <a:lnTo>
                              <a:pt x="2298" y="1559"/>
                            </a:lnTo>
                            <a:lnTo>
                              <a:pt x="2332" y="1613"/>
                            </a:lnTo>
                            <a:lnTo>
                              <a:pt x="2332" y="1667"/>
                            </a:lnTo>
                            <a:lnTo>
                              <a:pt x="2312" y="1720"/>
                            </a:lnTo>
                            <a:lnTo>
                              <a:pt x="2278" y="1747"/>
                            </a:lnTo>
                            <a:lnTo>
                              <a:pt x="2211" y="1767"/>
                            </a:lnTo>
                            <a:lnTo>
                              <a:pt x="2130" y="1761"/>
                            </a:lnTo>
                            <a:lnTo>
                              <a:pt x="2056" y="1720"/>
                            </a:lnTo>
                            <a:lnTo>
                              <a:pt x="1915" y="1613"/>
                            </a:lnTo>
                            <a:lnTo>
                              <a:pt x="1660" y="1458"/>
                            </a:lnTo>
                            <a:lnTo>
                              <a:pt x="1458" y="1270"/>
                            </a:lnTo>
                            <a:lnTo>
                              <a:pt x="1432" y="1243"/>
                            </a:lnTo>
                            <a:lnTo>
                              <a:pt x="1398" y="1250"/>
                            </a:lnTo>
                            <a:lnTo>
                              <a:pt x="1411" y="1304"/>
                            </a:lnTo>
                            <a:lnTo>
                              <a:pt x="1613" y="1505"/>
                            </a:lnTo>
                            <a:lnTo>
                              <a:pt x="1680" y="1573"/>
                            </a:lnTo>
                            <a:lnTo>
                              <a:pt x="1754" y="1653"/>
                            </a:lnTo>
                            <a:lnTo>
                              <a:pt x="1909" y="1761"/>
                            </a:lnTo>
                            <a:lnTo>
                              <a:pt x="1989" y="1835"/>
                            </a:lnTo>
                            <a:lnTo>
                              <a:pt x="2016" y="1895"/>
                            </a:lnTo>
                            <a:lnTo>
                              <a:pt x="2009" y="1962"/>
                            </a:lnTo>
                            <a:lnTo>
                              <a:pt x="1976" y="2009"/>
                            </a:lnTo>
                            <a:lnTo>
                              <a:pt x="1929" y="2043"/>
                            </a:lnTo>
                            <a:lnTo>
                              <a:pt x="1855" y="2056"/>
                            </a:lnTo>
                            <a:lnTo>
                              <a:pt x="1774" y="2043"/>
                            </a:lnTo>
                            <a:lnTo>
                              <a:pt x="1714" y="2009"/>
                            </a:lnTo>
                            <a:lnTo>
                              <a:pt x="1526" y="1848"/>
                            </a:lnTo>
                            <a:lnTo>
                              <a:pt x="1405" y="1714"/>
                            </a:lnTo>
                            <a:lnTo>
                              <a:pt x="1096" y="1364"/>
                            </a:lnTo>
                            <a:lnTo>
                              <a:pt x="1203" y="1512"/>
                            </a:lnTo>
                            <a:lnTo>
                              <a:pt x="1250" y="1633"/>
                            </a:lnTo>
                            <a:lnTo>
                              <a:pt x="1277" y="1693"/>
                            </a:lnTo>
                            <a:lnTo>
                              <a:pt x="1331" y="1808"/>
                            </a:lnTo>
                            <a:lnTo>
                              <a:pt x="1465" y="1989"/>
                            </a:lnTo>
                            <a:lnTo>
                              <a:pt x="1512" y="2050"/>
                            </a:lnTo>
                            <a:lnTo>
                              <a:pt x="1539" y="2110"/>
                            </a:lnTo>
                            <a:lnTo>
                              <a:pt x="1546" y="2164"/>
                            </a:lnTo>
                            <a:lnTo>
                              <a:pt x="1532" y="2211"/>
                            </a:lnTo>
                            <a:lnTo>
                              <a:pt x="1492" y="2258"/>
                            </a:lnTo>
                            <a:lnTo>
                              <a:pt x="1438" y="2285"/>
                            </a:lnTo>
                            <a:lnTo>
                              <a:pt x="1358" y="2278"/>
                            </a:lnTo>
                            <a:lnTo>
                              <a:pt x="1297" y="2258"/>
                            </a:lnTo>
                            <a:lnTo>
                              <a:pt x="1049" y="1909"/>
                            </a:lnTo>
                            <a:lnTo>
                              <a:pt x="907" y="1626"/>
                            </a:lnTo>
                            <a:lnTo>
                              <a:pt x="793" y="1405"/>
                            </a:lnTo>
                            <a:lnTo>
                              <a:pt x="773" y="1371"/>
                            </a:lnTo>
                            <a:lnTo>
                              <a:pt x="733" y="1371"/>
                            </a:lnTo>
                            <a:lnTo>
                              <a:pt x="719" y="1398"/>
                            </a:lnTo>
                            <a:lnTo>
                              <a:pt x="739" y="1559"/>
                            </a:lnTo>
                            <a:lnTo>
                              <a:pt x="753" y="1687"/>
                            </a:lnTo>
                            <a:lnTo>
                              <a:pt x="746" y="1855"/>
                            </a:lnTo>
                            <a:lnTo>
                              <a:pt x="746" y="2076"/>
                            </a:lnTo>
                            <a:lnTo>
                              <a:pt x="739" y="2117"/>
                            </a:lnTo>
                            <a:lnTo>
                              <a:pt x="713" y="2157"/>
                            </a:lnTo>
                            <a:lnTo>
                              <a:pt x="666" y="2197"/>
                            </a:lnTo>
                            <a:lnTo>
                              <a:pt x="605" y="2211"/>
                            </a:lnTo>
                            <a:lnTo>
                              <a:pt x="545" y="2204"/>
                            </a:lnTo>
                            <a:lnTo>
                              <a:pt x="504" y="2177"/>
                            </a:lnTo>
                            <a:lnTo>
                              <a:pt x="477" y="2124"/>
                            </a:lnTo>
                            <a:lnTo>
                              <a:pt x="471" y="1996"/>
                            </a:lnTo>
                            <a:lnTo>
                              <a:pt x="484" y="1828"/>
                            </a:lnTo>
                            <a:lnTo>
                              <a:pt x="484" y="1687"/>
                            </a:lnTo>
                            <a:lnTo>
                              <a:pt x="457" y="1458"/>
                            </a:lnTo>
                            <a:lnTo>
                              <a:pt x="437" y="1371"/>
                            </a:lnTo>
                            <a:lnTo>
                              <a:pt x="404" y="1297"/>
                            </a:lnTo>
                            <a:lnTo>
                              <a:pt x="168" y="975"/>
                            </a:lnTo>
                            <a:lnTo>
                              <a:pt x="7" y="739"/>
                            </a:lnTo>
                            <a:lnTo>
                              <a:pt x="0" y="645"/>
                            </a:lnTo>
                            <a:lnTo>
                              <a:pt x="41" y="531"/>
                            </a:lnTo>
                            <a:lnTo>
                              <a:pt x="115" y="43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ar-DZ"/>
                      </a:p>
                    </p:txBody>
                  </p:sp>
                </p:grpSp>
              </p:grpSp>
              <p:sp>
                <p:nvSpPr>
                  <p:cNvPr id="43" name="Arc 63"/>
                  <p:cNvSpPr>
                    <a:spLocks/>
                  </p:cNvSpPr>
                  <p:nvPr/>
                </p:nvSpPr>
                <p:spPr bwMode="auto">
                  <a:xfrm>
                    <a:off x="10804" y="9461"/>
                    <a:ext cx="262" cy="451"/>
                  </a:xfrm>
                  <a:custGeom>
                    <a:avLst/>
                    <a:gdLst>
                      <a:gd name="G0" fmla="+- 21600 0 0"/>
                      <a:gd name="G1" fmla="+- 4090 0 0"/>
                      <a:gd name="G2" fmla="+- 21600 0 0"/>
                      <a:gd name="T0" fmla="*/ 25919 w 25919"/>
                      <a:gd name="T1" fmla="*/ 25254 h 25690"/>
                      <a:gd name="T2" fmla="*/ 391 w 25919"/>
                      <a:gd name="T3" fmla="*/ 0 h 25690"/>
                      <a:gd name="T4" fmla="*/ 21600 w 25919"/>
                      <a:gd name="T5" fmla="*/ 4090 h 25690"/>
                    </a:gdLst>
                    <a:ahLst/>
                    <a:cxnLst>
                      <a:cxn ang="0">
                        <a:pos x="T0" y="T1"/>
                      </a:cxn>
                      <a:cxn ang="0">
                        <a:pos x="T2" y="T3"/>
                      </a:cxn>
                      <a:cxn ang="0">
                        <a:pos x="T4" y="T5"/>
                      </a:cxn>
                    </a:cxnLst>
                    <a:rect l="0" t="0" r="r" b="b"/>
                    <a:pathLst>
                      <a:path w="25919" h="25690" fill="none" extrusionOk="0">
                        <a:moveTo>
                          <a:pt x="25918" y="25253"/>
                        </a:moveTo>
                        <a:cubicBezTo>
                          <a:pt x="24497" y="25543"/>
                          <a:pt x="23050" y="25689"/>
                          <a:pt x="21600" y="25690"/>
                        </a:cubicBezTo>
                        <a:cubicBezTo>
                          <a:pt x="9670" y="25690"/>
                          <a:pt x="0" y="16019"/>
                          <a:pt x="0" y="4090"/>
                        </a:cubicBezTo>
                        <a:cubicBezTo>
                          <a:pt x="-1" y="2717"/>
                          <a:pt x="130" y="1347"/>
                          <a:pt x="390" y="-1"/>
                        </a:cubicBezTo>
                      </a:path>
                      <a:path w="25919" h="25690" stroke="0" extrusionOk="0">
                        <a:moveTo>
                          <a:pt x="25918" y="25253"/>
                        </a:moveTo>
                        <a:cubicBezTo>
                          <a:pt x="24497" y="25543"/>
                          <a:pt x="23050" y="25689"/>
                          <a:pt x="21600" y="25690"/>
                        </a:cubicBezTo>
                        <a:cubicBezTo>
                          <a:pt x="9670" y="25690"/>
                          <a:pt x="0" y="16019"/>
                          <a:pt x="0" y="4090"/>
                        </a:cubicBezTo>
                        <a:cubicBezTo>
                          <a:pt x="-1" y="2717"/>
                          <a:pt x="130" y="1347"/>
                          <a:pt x="390" y="-1"/>
                        </a:cubicBezTo>
                        <a:lnTo>
                          <a:pt x="21600" y="409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grpSp>
        </p:grpSp>
        <p:grpSp>
          <p:nvGrpSpPr>
            <p:cNvPr id="20" name="Group 64"/>
            <p:cNvGrpSpPr>
              <a:grpSpLocks/>
            </p:cNvGrpSpPr>
            <p:nvPr/>
          </p:nvGrpSpPr>
          <p:grpSpPr bwMode="auto">
            <a:xfrm>
              <a:off x="15439265" y="3543272"/>
              <a:ext cx="3459161" cy="2433635"/>
              <a:chOff x="1451" y="1245"/>
              <a:chExt cx="5899" cy="4507"/>
            </a:xfrm>
          </p:grpSpPr>
          <p:sp>
            <p:nvSpPr>
              <p:cNvPr id="21" name="Line 65"/>
              <p:cNvSpPr>
                <a:spLocks noChangeShapeType="1"/>
              </p:cNvSpPr>
              <p:nvPr/>
            </p:nvSpPr>
            <p:spPr bwMode="auto">
              <a:xfrm>
                <a:off x="1451" y="4133"/>
                <a:ext cx="638" cy="220"/>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2" name="Line 66"/>
              <p:cNvSpPr>
                <a:spLocks noChangeShapeType="1"/>
              </p:cNvSpPr>
              <p:nvPr/>
            </p:nvSpPr>
            <p:spPr bwMode="auto">
              <a:xfrm flipV="1">
                <a:off x="6752" y="4426"/>
                <a:ext cx="598" cy="132"/>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3" name="Line 67"/>
              <p:cNvSpPr>
                <a:spLocks noChangeShapeType="1"/>
              </p:cNvSpPr>
              <p:nvPr/>
            </p:nvSpPr>
            <p:spPr bwMode="auto">
              <a:xfrm>
                <a:off x="2593" y="1688"/>
                <a:ext cx="347" cy="417"/>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4" name="Line 68"/>
              <p:cNvSpPr>
                <a:spLocks noChangeShapeType="1"/>
              </p:cNvSpPr>
              <p:nvPr/>
            </p:nvSpPr>
            <p:spPr bwMode="auto">
              <a:xfrm flipH="1">
                <a:off x="5953" y="1829"/>
                <a:ext cx="282" cy="342"/>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5" name="Line 69"/>
              <p:cNvSpPr>
                <a:spLocks noChangeShapeType="1"/>
              </p:cNvSpPr>
              <p:nvPr/>
            </p:nvSpPr>
            <p:spPr bwMode="auto">
              <a:xfrm>
                <a:off x="4447" y="1245"/>
                <a:ext cx="15" cy="578"/>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6" name="Line 70"/>
              <p:cNvSpPr>
                <a:spLocks noChangeShapeType="1"/>
              </p:cNvSpPr>
              <p:nvPr/>
            </p:nvSpPr>
            <p:spPr bwMode="auto">
              <a:xfrm>
                <a:off x="1773" y="2917"/>
                <a:ext cx="471" cy="159"/>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7" name="Line 71"/>
              <p:cNvSpPr>
                <a:spLocks noChangeShapeType="1"/>
              </p:cNvSpPr>
              <p:nvPr/>
            </p:nvSpPr>
            <p:spPr bwMode="auto">
              <a:xfrm flipH="1">
                <a:off x="6833" y="3069"/>
                <a:ext cx="457" cy="83"/>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8" name="Line 72"/>
              <p:cNvSpPr>
                <a:spLocks noChangeShapeType="1"/>
              </p:cNvSpPr>
              <p:nvPr/>
            </p:nvSpPr>
            <p:spPr bwMode="auto">
              <a:xfrm flipH="1">
                <a:off x="1834" y="5614"/>
                <a:ext cx="430" cy="138"/>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sp>
            <p:nvSpPr>
              <p:cNvPr id="29" name="Line 73"/>
              <p:cNvSpPr>
                <a:spLocks noChangeShapeType="1"/>
              </p:cNvSpPr>
              <p:nvPr/>
            </p:nvSpPr>
            <p:spPr bwMode="auto">
              <a:xfrm>
                <a:off x="6699" y="5592"/>
                <a:ext cx="530" cy="156"/>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endParaRPr lang="ar-DZ"/>
              </a:p>
            </p:txBody>
          </p:sp>
        </p:grpSp>
      </p:grpSp>
      <p:sp>
        <p:nvSpPr>
          <p:cNvPr id="93" name="Pensées 83"/>
          <p:cNvSpPr/>
          <p:nvPr/>
        </p:nvSpPr>
        <p:spPr>
          <a:xfrm rot="20744007" flipH="1">
            <a:off x="3603112" y="474046"/>
            <a:ext cx="11275411" cy="8638258"/>
          </a:xfrm>
          <a:prstGeom prst="cloudCallout">
            <a:avLst>
              <a:gd name="adj1" fmla="val -58942"/>
              <a:gd name="adj2" fmla="val 32924"/>
            </a:avLst>
          </a:prstGeom>
          <a:gradFill flip="none" rotWithShape="1">
            <a:gsLst>
              <a:gs pos="0">
                <a:schemeClr val="accent4">
                  <a:tint val="15000"/>
                  <a:satMod val="250000"/>
                </a:schemeClr>
              </a:gs>
              <a:gs pos="49000">
                <a:schemeClr val="accent4">
                  <a:tint val="50000"/>
                  <a:satMod val="200000"/>
                </a:schemeClr>
              </a:gs>
              <a:gs pos="49100">
                <a:schemeClr val="accent4">
                  <a:tint val="64000"/>
                  <a:satMod val="160000"/>
                </a:schemeClr>
              </a:gs>
              <a:gs pos="92000">
                <a:schemeClr val="accent4">
                  <a:tint val="50000"/>
                  <a:satMod val="200000"/>
                </a:schemeClr>
              </a:gs>
              <a:gs pos="100000">
                <a:schemeClr val="accent4">
                  <a:tint val="43000"/>
                  <a:satMod val="190000"/>
                </a:schemeClr>
              </a:gs>
            </a:gsLst>
            <a:path path="circle">
              <a:fillToRect l="50000" t="50000" r="50000" b="50000"/>
            </a:path>
            <a:tileRect/>
          </a:gradFill>
          <a:ln>
            <a:solidFill>
              <a:srgbClr val="00B0F0"/>
            </a:solidFill>
          </a:ln>
        </p:spPr>
        <p:style>
          <a:lnRef idx="1">
            <a:schemeClr val="accent4"/>
          </a:lnRef>
          <a:fillRef idx="2">
            <a:schemeClr val="accent4"/>
          </a:fillRef>
          <a:effectRef idx="1">
            <a:schemeClr val="accent4"/>
          </a:effectRef>
          <a:fontRef idx="minor">
            <a:schemeClr val="dk1"/>
          </a:fontRef>
        </p:style>
        <p:txBody>
          <a:bodyPr lIns="91420" tIns="45711" rIns="91420" bIns="45711" rtlCol="1" anchor="ctr">
            <a:scene3d>
              <a:camera prst="perspectiveLeft"/>
              <a:lightRig rig="contrasting" dir="t">
                <a:rot lat="0" lon="0" rev="4500000"/>
              </a:lightRig>
            </a:scene3d>
            <a:sp3d extrusionH="57150" contourW="6350" prstMaterial="metal">
              <a:bevelT w="127000" h="31750" prst="angle"/>
              <a:contourClr>
                <a:schemeClr val="accent1">
                  <a:shade val="75000"/>
                </a:schemeClr>
              </a:contourClr>
            </a:sp3d>
          </a:bodyPr>
          <a:lstStyle/>
          <a:p>
            <a:pPr lvl="1" algn="r" rtl="1">
              <a:lnSpc>
                <a:spcPct val="200000"/>
              </a:lnSpc>
            </a:pPr>
            <a:r>
              <a:rPr lang="ar-DZ" b="1" i="1" cap="all" dirty="0" smtClean="0">
                <a:ln w="0">
                  <a:solidFill>
                    <a:srgbClr val="FF0000"/>
                  </a:solidFill>
                </a:ln>
                <a:solidFill>
                  <a:schemeClr val="bg2">
                    <a:lumMod val="25000"/>
                  </a:schemeClr>
                </a:solidFill>
                <a:effectLst>
                  <a:glow rad="63500">
                    <a:schemeClr val="accent2">
                      <a:satMod val="175000"/>
                      <a:alpha val="40000"/>
                    </a:schemeClr>
                  </a:glow>
                  <a:reflection blurRad="12700" stA="50000" endPos="50000" dist="5000" dir="5400000" sy="-100000" rotWithShape="0"/>
                </a:effectLst>
              </a:rPr>
              <a:t>ما هي العناصر المهيكلة لحي 570 مسكن  يمدينة المسيلة ؟؟؟ نقاط القوة والضعف بالحي وأهدافه..</a:t>
            </a:r>
          </a:p>
          <a:p>
            <a:pPr lvl="1" algn="r" rtl="1">
              <a:lnSpc>
                <a:spcPct val="200000"/>
              </a:lnSpc>
            </a:pPr>
            <a:endParaRPr lang="ar-DZ" b="1" i="1" cap="all" dirty="0">
              <a:ln w="0">
                <a:solidFill>
                  <a:srgbClr val="FF0000"/>
                </a:solidFill>
              </a:ln>
              <a:solidFill>
                <a:schemeClr val="bg2">
                  <a:lumMod val="25000"/>
                </a:schemeClr>
              </a:solidFill>
              <a:effectLst>
                <a:glow rad="63500">
                  <a:schemeClr val="accent2">
                    <a:satMod val="175000"/>
                    <a:alpha val="40000"/>
                  </a:schemeClr>
                </a:glow>
                <a:reflection blurRad="12700" stA="50000" endPos="50000" dist="5000" dir="5400000" sy="-100000" rotWithShape="0"/>
              </a:effectLst>
            </a:endParaRPr>
          </a:p>
        </p:txBody>
      </p:sp>
      <p:pic>
        <p:nvPicPr>
          <p:cNvPr id="94" name="Picture 74" descr="G:\Nouveau dossier\3789209-5651466.jpg"/>
          <p:cNvPicPr>
            <a:picLocks noChangeAspect="1" noChangeArrowheads="1"/>
          </p:cNvPicPr>
          <p:nvPr/>
        </p:nvPicPr>
        <p:blipFill>
          <a:blip r:embed="rId4" cstate="print"/>
          <a:srcRect l="15750" t="-2250" r="14499"/>
          <a:stretch>
            <a:fillRect/>
          </a:stretch>
        </p:blipFill>
        <p:spPr bwMode="auto">
          <a:xfrm rot="21163426" flipH="1">
            <a:off x="-512995" y="3534114"/>
            <a:ext cx="5603844" cy="9353804"/>
          </a:xfrm>
          <a:prstGeom prst="ellipse">
            <a:avLst/>
          </a:prstGeom>
          <a:ln>
            <a:noFill/>
          </a:ln>
          <a:effectLst>
            <a:softEdge rad="112500"/>
          </a:effectLst>
        </p:spPr>
      </p:pic>
      <p:pic>
        <p:nvPicPr>
          <p:cNvPr id="95" name="Image 85" descr="PE01561_"/>
          <p:cNvPicPr/>
          <p:nvPr/>
        </p:nvPicPr>
        <p:blipFill>
          <a:blip r:embed="rId2" cstate="print"/>
          <a:srcRect/>
          <a:stretch>
            <a:fillRect/>
          </a:stretch>
        </p:blipFill>
        <p:spPr bwMode="auto">
          <a:xfrm>
            <a:off x="6075048" y="9955074"/>
            <a:ext cx="5487358" cy="3295651"/>
          </a:xfrm>
          <a:prstGeom prst="rect">
            <a:avLst/>
          </a:prstGeom>
          <a:ln>
            <a:noFill/>
          </a:ln>
          <a:effectLst>
            <a:outerShdw blurRad="292100" dist="139700" dir="2700000" algn="tl" rotWithShape="0">
              <a:srgbClr val="333333">
                <a:alpha val="65000"/>
              </a:srgbClr>
            </a:outerShdw>
          </a:effectLst>
        </p:spPr>
      </p:pic>
      <p:sp>
        <p:nvSpPr>
          <p:cNvPr id="3" name="Curved Up Arrow 2"/>
          <p:cNvSpPr/>
          <p:nvPr/>
        </p:nvSpPr>
        <p:spPr>
          <a:xfrm>
            <a:off x="3002466" y="12068117"/>
            <a:ext cx="4306401" cy="1806945"/>
          </a:xfrm>
          <a:prstGeom prst="curvedUpArrow">
            <a:avLst>
              <a:gd name="adj1" fmla="val 25710"/>
              <a:gd name="adj2" fmla="val 3848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pic>
        <p:nvPicPr>
          <p:cNvPr id="96" name="Picture 2" descr="C:\Users\NTC\Desktop\FGJ.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549862" y="5031893"/>
            <a:ext cx="7147077" cy="16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65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10"/>
                                        </p:tgtEl>
                                      </p:cBhvr>
                                    </p:animEffect>
                                    <p:anim calcmode="lin" valueType="num">
                                      <p:cBhvr>
                                        <p:cTn id="7" dur="2000"/>
                                        <p:tgtEl>
                                          <p:spTgt spid="1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0"/>
                                        </p:tgtEl>
                                        <p:attrNameLst>
                                          <p:attrName>ppt_h</p:attrName>
                                        </p:attrNameLst>
                                      </p:cBhvr>
                                      <p:tavLst>
                                        <p:tav tm="0">
                                          <p:val>
                                            <p:strVal val="ppt_h"/>
                                          </p:val>
                                        </p:tav>
                                        <p:tav tm="100000">
                                          <p:val>
                                            <p:strVal val="ppt_h"/>
                                          </p:val>
                                        </p:tav>
                                      </p:tavLst>
                                    </p:anim>
                                    <p:set>
                                      <p:cBhvr>
                                        <p:cTn id="9" dur="1" fill="hold">
                                          <p:stCondLst>
                                            <p:cond delay="1999"/>
                                          </p:stCondLst>
                                        </p:cTn>
                                        <p:tgtEl>
                                          <p:spTgt spid="10"/>
                                        </p:tgtEl>
                                        <p:attrNameLst>
                                          <p:attrName>style.visibility</p:attrName>
                                        </p:attrNameLst>
                                      </p:cBhvr>
                                      <p:to>
                                        <p:strVal val="hidden"/>
                                      </p:to>
                                    </p:set>
                                  </p:childTnLst>
                                </p:cTn>
                              </p:par>
                              <p:par>
                                <p:cTn id="10" presetID="4"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in)">
                                      <p:cBhvr>
                                        <p:cTn id="12" dur="1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3"/>
                                        </p:tgtEl>
                                        <p:attrNameLst>
                                          <p:attrName>style.visibility</p:attrName>
                                        </p:attrNameLst>
                                      </p:cBhvr>
                                      <p:to>
                                        <p:strVal val="visible"/>
                                      </p:to>
                                    </p:set>
                                    <p:animEffect transition="in" filter="checkerboard(across)">
                                      <p:cBhvr>
                                        <p:cTn id="17" dur="1000"/>
                                        <p:tgtEl>
                                          <p:spTgt spid="93"/>
                                        </p:tgtEl>
                                      </p:cBhvr>
                                    </p:animEffect>
                                  </p:childTnLst>
                                </p:cTn>
                              </p:par>
                              <p:par>
                                <p:cTn id="18" presetID="4" presetClass="entr" presetSubtype="16" fill="hold" nodeType="withEffect">
                                  <p:stCondLst>
                                    <p:cond delay="0"/>
                                  </p:stCondLst>
                                  <p:childTnLst>
                                    <p:set>
                                      <p:cBhvr>
                                        <p:cTn id="19" dur="1" fill="hold">
                                          <p:stCondLst>
                                            <p:cond delay="0"/>
                                          </p:stCondLst>
                                        </p:cTn>
                                        <p:tgtEl>
                                          <p:spTgt spid="94"/>
                                        </p:tgtEl>
                                        <p:attrNameLst>
                                          <p:attrName>style.visibility</p:attrName>
                                        </p:attrNameLst>
                                      </p:cBhvr>
                                      <p:to>
                                        <p:strVal val="visible"/>
                                      </p:to>
                                    </p:set>
                                    <p:animEffect transition="in" filter="box(in)">
                                      <p:cBhvr>
                                        <p:cTn id="20" dur="1000"/>
                                        <p:tgtEl>
                                          <p:spTgt spid="94"/>
                                        </p:tgtEl>
                                      </p:cBhvr>
                                    </p:animEffect>
                                  </p:childTnLst>
                                </p:cTn>
                              </p:par>
                              <p:par>
                                <p:cTn id="21" presetID="4" presetClass="entr" presetSubtype="16" fill="hold" nodeType="with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box(in)">
                                      <p:cBhvr>
                                        <p:cTn id="23"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5403028" y="1762271"/>
            <a:ext cx="8354931" cy="1569660"/>
          </a:xfrm>
          <a:prstGeom prst="rect">
            <a:avLst/>
          </a:prstGeom>
          <a:noFill/>
        </p:spPr>
        <p:txBody>
          <a:bodyPr wrap="square" rtlCol="0">
            <a:spAutoFit/>
          </a:bodyPr>
          <a:lstStyle/>
          <a:p>
            <a:pPr algn="ctr" defTabSz="1597914"/>
            <a:r>
              <a:rPr lang="ar-DZ" sz="9600" b="1" i="1" dirty="0">
                <a:solidFill>
                  <a:srgbClr val="ED7D31">
                    <a:lumMod val="50000"/>
                  </a:srgbClr>
                </a:solidFill>
                <a:latin typeface="Traditional Arabic" panose="02020603050405020304" pitchFamily="18" charset="-78"/>
                <a:cs typeface="Traditional Arabic" panose="02020603050405020304" pitchFamily="18" charset="-78"/>
              </a:rPr>
              <a:t>الاطـــــــــار المـــــبــــــــــــني </a:t>
            </a:r>
            <a:endParaRPr lang="fr-FR" sz="9600" b="1" i="1" dirty="0">
              <a:solidFill>
                <a:srgbClr val="ED7D31">
                  <a:lumMod val="50000"/>
                </a:srgbClr>
              </a:solidFill>
              <a:latin typeface="Traditional Arabic" panose="02020603050405020304" pitchFamily="18" charset="-78"/>
              <a:cs typeface="Traditional Arabic" panose="02020603050405020304" pitchFamily="18" charset="-78"/>
            </a:endParaRPr>
          </a:p>
        </p:txBody>
      </p:sp>
      <p:sp>
        <p:nvSpPr>
          <p:cNvPr id="8" name="Accolade ouvrante 7"/>
          <p:cNvSpPr/>
          <p:nvPr/>
        </p:nvSpPr>
        <p:spPr>
          <a:xfrm rot="5400000">
            <a:off x="9128276" y="-17419"/>
            <a:ext cx="1324006" cy="7213552"/>
          </a:xfrm>
          <a:prstGeom prst="leftBrac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597914"/>
            <a:endParaRPr lang="fr-FR" sz="3146">
              <a:solidFill>
                <a:prstClr val="black"/>
              </a:solidFill>
            </a:endParaRPr>
          </a:p>
        </p:txBody>
      </p:sp>
      <p:sp>
        <p:nvSpPr>
          <p:cNvPr id="9" name="Ellipse 8"/>
          <p:cNvSpPr/>
          <p:nvPr/>
        </p:nvSpPr>
        <p:spPr>
          <a:xfrm>
            <a:off x="11452256" y="4289337"/>
            <a:ext cx="6099190" cy="1470120"/>
          </a:xfrm>
          <a:prstGeom prst="ellipse">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4800" b="1" dirty="0">
                <a:solidFill>
                  <a:schemeClr val="tx1"/>
                </a:solidFill>
                <a:latin typeface="Arial Black" panose="020B0A04020102020204" pitchFamily="34" charset="0"/>
              </a:rPr>
              <a:t>التجهيزات</a:t>
            </a:r>
            <a:r>
              <a:rPr lang="ar-DZ" sz="6990" b="1" dirty="0">
                <a:solidFill>
                  <a:srgbClr val="ED7D31">
                    <a:lumMod val="50000"/>
                  </a:srgbClr>
                </a:solidFill>
                <a:latin typeface="Arial Black" panose="020B0A04020102020204" pitchFamily="34" charset="0"/>
              </a:rPr>
              <a:t> </a:t>
            </a:r>
            <a:endParaRPr lang="fr-FR" sz="6990" b="1" dirty="0">
              <a:solidFill>
                <a:srgbClr val="ED7D31">
                  <a:lumMod val="50000"/>
                </a:srgbClr>
              </a:solidFill>
              <a:latin typeface="Arial Black" panose="020B0A04020102020204" pitchFamily="34" charset="0"/>
            </a:endParaRPr>
          </a:p>
        </p:txBody>
      </p:sp>
      <p:sp>
        <p:nvSpPr>
          <p:cNvPr id="10" name="Ellipse 9"/>
          <p:cNvSpPr/>
          <p:nvPr/>
        </p:nvSpPr>
        <p:spPr>
          <a:xfrm>
            <a:off x="2599062" y="4245382"/>
            <a:ext cx="6167378" cy="1607930"/>
          </a:xfrm>
          <a:prstGeom prst="ellipse">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4400" b="1" dirty="0">
                <a:solidFill>
                  <a:schemeClr val="tx1"/>
                </a:solidFill>
                <a:latin typeface="Arial Black" panose="020B0A04020102020204" pitchFamily="34" charset="0"/>
              </a:rPr>
              <a:t>السكنات</a:t>
            </a:r>
            <a:endParaRPr lang="fr-FR" sz="4400" b="1" dirty="0">
              <a:solidFill>
                <a:schemeClr val="tx1"/>
              </a:solidFill>
              <a:latin typeface="Arial Black" panose="020B0A04020102020204" pitchFamily="34" charset="0"/>
            </a:endParaRPr>
          </a:p>
        </p:txBody>
      </p:sp>
      <p:sp>
        <p:nvSpPr>
          <p:cNvPr id="11" name="Rectangle à coins arrondis 10"/>
          <p:cNvSpPr/>
          <p:nvPr/>
        </p:nvSpPr>
        <p:spPr>
          <a:xfrm>
            <a:off x="12359512" y="6737656"/>
            <a:ext cx="2796893" cy="913107"/>
          </a:xfrm>
          <a:prstGeom prst="roundRect">
            <a:avLst/>
          </a:prstGeom>
          <a:solidFill>
            <a:srgbClr val="00B0F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4000" dirty="0" smtClean="0">
                <a:solidFill>
                  <a:schemeClr val="bg1"/>
                </a:solidFill>
                <a:latin typeface="Arial Black" panose="020B0A04020102020204" pitchFamily="34" charset="0"/>
              </a:rPr>
              <a:t>1836.52م</a:t>
            </a:r>
            <a:endParaRPr lang="fr-FR" sz="3146" dirty="0">
              <a:solidFill>
                <a:schemeClr val="bg1"/>
              </a:solidFill>
              <a:latin typeface="Arial Black" panose="020B0A04020102020204" pitchFamily="34" charset="0"/>
            </a:endParaRPr>
          </a:p>
        </p:txBody>
      </p:sp>
      <p:sp>
        <p:nvSpPr>
          <p:cNvPr id="12" name="Rectangle à coins arrondis 11"/>
          <p:cNvSpPr/>
          <p:nvPr/>
        </p:nvSpPr>
        <p:spPr>
          <a:xfrm>
            <a:off x="14326549" y="7978988"/>
            <a:ext cx="2351251" cy="913107"/>
          </a:xfrm>
          <a:prstGeom prst="roundRect">
            <a:avLst/>
          </a:prstGeom>
          <a:solidFill>
            <a:srgbClr val="00B0F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4000" dirty="0" smtClean="0">
                <a:solidFill>
                  <a:schemeClr val="tx1"/>
                </a:solidFill>
                <a:latin typeface="Arial Black" panose="020B0A04020102020204" pitchFamily="34" charset="0"/>
              </a:rPr>
              <a:t>%</a:t>
            </a:r>
            <a:r>
              <a:rPr lang="ar-DZ" sz="4000" dirty="0" smtClean="0">
                <a:solidFill>
                  <a:schemeClr val="tx1"/>
                </a:solidFill>
                <a:latin typeface="Arial Black" panose="020B0A04020102020204" pitchFamily="34" charset="0"/>
              </a:rPr>
              <a:t>10.70</a:t>
            </a:r>
            <a:endParaRPr lang="fr-FR" sz="4000" dirty="0">
              <a:solidFill>
                <a:schemeClr val="tx1"/>
              </a:solidFill>
              <a:latin typeface="Arial Black" panose="020B0A04020102020204" pitchFamily="34" charset="0"/>
            </a:endParaRPr>
          </a:p>
        </p:txBody>
      </p:sp>
      <p:sp>
        <p:nvSpPr>
          <p:cNvPr id="13" name="Rectangle à coins arrondis 12"/>
          <p:cNvSpPr/>
          <p:nvPr/>
        </p:nvSpPr>
        <p:spPr>
          <a:xfrm>
            <a:off x="6632515" y="7978988"/>
            <a:ext cx="2351251" cy="913107"/>
          </a:xfrm>
          <a:prstGeom prst="roundRect">
            <a:avLst/>
          </a:prstGeom>
          <a:solidFill>
            <a:srgbClr val="00B0F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4000" dirty="0" smtClean="0">
                <a:solidFill>
                  <a:schemeClr val="tx1"/>
                </a:solidFill>
                <a:latin typeface="Arial Black" panose="020B0A04020102020204" pitchFamily="34" charset="0"/>
              </a:rPr>
              <a:t>%</a:t>
            </a:r>
            <a:r>
              <a:rPr lang="ar-DZ" sz="4000" dirty="0" smtClean="0">
                <a:solidFill>
                  <a:schemeClr val="tx1"/>
                </a:solidFill>
                <a:latin typeface="Arial Black" panose="020B0A04020102020204" pitchFamily="34" charset="0"/>
              </a:rPr>
              <a:t>89.30</a:t>
            </a:r>
            <a:endParaRPr lang="fr-FR" sz="4000" dirty="0">
              <a:solidFill>
                <a:schemeClr val="tx1"/>
              </a:solidFill>
              <a:latin typeface="Arial Black" panose="020B0A04020102020204" pitchFamily="34" charset="0"/>
            </a:endParaRPr>
          </a:p>
        </p:txBody>
      </p:sp>
      <p:sp>
        <p:nvSpPr>
          <p:cNvPr id="14" name="Rectangle à coins arrondis 13"/>
          <p:cNvSpPr/>
          <p:nvPr/>
        </p:nvSpPr>
        <p:spPr>
          <a:xfrm>
            <a:off x="4023293" y="6737656"/>
            <a:ext cx="3066150" cy="913107"/>
          </a:xfrm>
          <a:prstGeom prst="roundRect">
            <a:avLst/>
          </a:prstGeom>
          <a:solidFill>
            <a:srgbClr val="6699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dirty="0">
                <a:solidFill>
                  <a:schemeClr val="bg1"/>
                </a:solidFill>
                <a:latin typeface="Arial Black" panose="020B0A04020102020204" pitchFamily="34" charset="0"/>
              </a:rPr>
              <a:t>م</a:t>
            </a:r>
            <a:r>
              <a:rPr lang="ar-DZ" sz="3600" dirty="0">
                <a:solidFill>
                  <a:schemeClr val="bg1"/>
                </a:solidFill>
                <a:latin typeface="Arial Black" panose="020B0A04020102020204" pitchFamily="34" charset="0"/>
              </a:rPr>
              <a:t>²</a:t>
            </a:r>
            <a:r>
              <a:rPr lang="fr-FR" sz="3600" dirty="0">
                <a:solidFill>
                  <a:schemeClr val="bg1"/>
                </a:solidFill>
                <a:latin typeface="Arial Black" panose="020B0A04020102020204" pitchFamily="34" charset="0"/>
              </a:rPr>
              <a:t>15340,54</a:t>
            </a:r>
          </a:p>
        </p:txBody>
      </p:sp>
      <p:sp>
        <p:nvSpPr>
          <p:cNvPr id="15" name="Flèche à angle droit 14"/>
          <p:cNvSpPr/>
          <p:nvPr/>
        </p:nvSpPr>
        <p:spPr>
          <a:xfrm rot="5400000" flipV="1">
            <a:off x="17562860" y="9289490"/>
            <a:ext cx="877740" cy="1035283"/>
          </a:xfrm>
          <a:prstGeom prst="bentUpArrow">
            <a:avLst/>
          </a:prstGeom>
          <a:solidFill>
            <a:srgbClr val="C00000"/>
          </a:solidFill>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endParaRPr lang="fr-FR" sz="3146">
              <a:solidFill>
                <a:prstClr val="white"/>
              </a:solidFill>
            </a:endParaRPr>
          </a:p>
        </p:txBody>
      </p:sp>
      <p:sp>
        <p:nvSpPr>
          <p:cNvPr id="17" name="Flèche à angle droit 16"/>
          <p:cNvSpPr/>
          <p:nvPr/>
        </p:nvSpPr>
        <p:spPr>
          <a:xfrm rot="5400000" flipV="1">
            <a:off x="17722005" y="10398620"/>
            <a:ext cx="877740" cy="1035283"/>
          </a:xfrm>
          <a:prstGeom prst="bentUpArrow">
            <a:avLst/>
          </a:prstGeom>
          <a:solidFill>
            <a:srgbClr val="C00000"/>
          </a:solidFill>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endParaRPr lang="fr-FR" sz="3146">
              <a:solidFill>
                <a:prstClr val="white"/>
              </a:solidFill>
            </a:endParaRPr>
          </a:p>
        </p:txBody>
      </p:sp>
      <p:sp>
        <p:nvSpPr>
          <p:cNvPr id="18" name="Flèche à angle droit 17"/>
          <p:cNvSpPr/>
          <p:nvPr/>
        </p:nvSpPr>
        <p:spPr>
          <a:xfrm rot="5400000" flipV="1">
            <a:off x="17722005" y="11603976"/>
            <a:ext cx="877740" cy="1035283"/>
          </a:xfrm>
          <a:prstGeom prst="bentUpArrow">
            <a:avLst/>
          </a:prstGeom>
          <a:solidFill>
            <a:srgbClr val="C00000"/>
          </a:solidFill>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endParaRPr lang="fr-FR" sz="3146">
              <a:solidFill>
                <a:prstClr val="white"/>
              </a:solidFill>
            </a:endParaRPr>
          </a:p>
        </p:txBody>
      </p:sp>
      <p:sp>
        <p:nvSpPr>
          <p:cNvPr id="19" name="ZoneTexte 18"/>
          <p:cNvSpPr txBox="1"/>
          <p:nvPr/>
        </p:nvSpPr>
        <p:spPr>
          <a:xfrm>
            <a:off x="8755401" y="9298465"/>
            <a:ext cx="8611748" cy="707886"/>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fr-FR"/>
            </a:defPPr>
            <a:lvl1pPr algn="r" defTabSz="1597914">
              <a:defRPr sz="3146" b="1">
                <a:solidFill>
                  <a:srgbClr val="C00000"/>
                </a:solidFill>
                <a:latin typeface="Bodoni MT Black" panose="02070A03080606020203" pitchFamily="18" charset="0"/>
              </a:defRPr>
            </a:lvl1pPr>
          </a:lstStyle>
          <a:p>
            <a:r>
              <a:rPr lang="ar-SA" sz="4000" dirty="0">
                <a:solidFill>
                  <a:schemeClr val="tx1"/>
                </a:solidFill>
              </a:rPr>
              <a:t>تجهيزات تجارية </a:t>
            </a:r>
            <a:r>
              <a:rPr lang="ar-DZ" sz="4000" dirty="0">
                <a:solidFill>
                  <a:schemeClr val="tx1"/>
                </a:solidFill>
              </a:rPr>
              <a:t>:</a:t>
            </a:r>
            <a:r>
              <a:rPr lang="ar-SA" sz="4000" dirty="0">
                <a:solidFill>
                  <a:schemeClr val="tx1"/>
                </a:solidFill>
              </a:rPr>
              <a:t>السوق المغطاة</a:t>
            </a:r>
            <a:endParaRPr lang="fr-FR" sz="4000" dirty="0">
              <a:solidFill>
                <a:schemeClr val="tx1"/>
              </a:solidFill>
            </a:endParaRPr>
          </a:p>
        </p:txBody>
      </p:sp>
      <p:sp>
        <p:nvSpPr>
          <p:cNvPr id="20" name="ZoneTexte 19"/>
          <p:cNvSpPr txBox="1"/>
          <p:nvPr/>
        </p:nvSpPr>
        <p:spPr>
          <a:xfrm>
            <a:off x="8755401" y="10474276"/>
            <a:ext cx="8611747" cy="707886"/>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r" defTabSz="1597914"/>
            <a:r>
              <a:rPr lang="ar-DZ" sz="3146" b="1" dirty="0">
                <a:solidFill>
                  <a:srgbClr val="C00000"/>
                </a:solidFill>
                <a:latin typeface="Bodoni MT Black" panose="02070A03080606020203" pitchFamily="18" charset="0"/>
              </a:rPr>
              <a:t>	</a:t>
            </a:r>
            <a:r>
              <a:rPr lang="ar-DZ" sz="4000" b="1" dirty="0">
                <a:solidFill>
                  <a:schemeClr val="tx1"/>
                </a:solidFill>
                <a:latin typeface="Bodoni MT Black" panose="02070A03080606020203" pitchFamily="18" charset="0"/>
              </a:rPr>
              <a:t>تجهيزات دينية : المسجد</a:t>
            </a:r>
            <a:r>
              <a:rPr lang="ar-DZ" sz="4000" b="1" dirty="0">
                <a:solidFill>
                  <a:schemeClr val="bg2">
                    <a:lumMod val="50000"/>
                  </a:schemeClr>
                </a:solidFill>
                <a:latin typeface="Bodoni MT Black" panose="02070A03080606020203" pitchFamily="18" charset="0"/>
              </a:rPr>
              <a:t> </a:t>
            </a:r>
            <a:endParaRPr lang="fr-FR" sz="3146" b="1" dirty="0">
              <a:solidFill>
                <a:schemeClr val="bg2">
                  <a:lumMod val="50000"/>
                </a:schemeClr>
              </a:solidFill>
              <a:latin typeface="Bodoni MT Black" panose="02070A03080606020203" pitchFamily="18" charset="0"/>
            </a:endParaRPr>
          </a:p>
        </p:txBody>
      </p:sp>
      <p:sp>
        <p:nvSpPr>
          <p:cNvPr id="21" name="ZoneTexte 20"/>
          <p:cNvSpPr txBox="1"/>
          <p:nvPr/>
        </p:nvSpPr>
        <p:spPr>
          <a:xfrm>
            <a:off x="8755401" y="11558136"/>
            <a:ext cx="8611747" cy="1323439"/>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fr-FR"/>
            </a:defPPr>
            <a:lvl1pPr algn="r" defTabSz="1597914">
              <a:defRPr sz="3146" b="1">
                <a:solidFill>
                  <a:srgbClr val="C00000"/>
                </a:solidFill>
                <a:latin typeface="Bodoni MT Black" panose="02070A03080606020203" pitchFamily="18" charset="0"/>
              </a:defRPr>
            </a:lvl1pPr>
          </a:lstStyle>
          <a:p>
            <a:r>
              <a:rPr lang="ar-DZ" dirty="0"/>
              <a:t>	</a:t>
            </a:r>
            <a:r>
              <a:rPr lang="ar-DZ" sz="4000" dirty="0">
                <a:solidFill>
                  <a:schemeClr val="tx1"/>
                </a:solidFill>
              </a:rPr>
              <a:t>تجهيزات إدارية :الفرع البلدي وديوان الترقية العقارية.</a:t>
            </a:r>
            <a:endParaRPr lang="fr-FR" dirty="0">
              <a:solidFill>
                <a:schemeClr val="tx1"/>
              </a:solidFill>
            </a:endParaRPr>
          </a:p>
        </p:txBody>
      </p:sp>
      <p:sp>
        <p:nvSpPr>
          <p:cNvPr id="24" name="Accolade ouvrante 23"/>
          <p:cNvSpPr/>
          <p:nvPr/>
        </p:nvSpPr>
        <p:spPr>
          <a:xfrm flipH="1">
            <a:off x="7040301" y="9762899"/>
            <a:ext cx="1439014" cy="1995040"/>
          </a:xfrm>
          <a:prstGeom prst="leftBrace">
            <a:avLst>
              <a:gd name="adj1" fmla="val 66060"/>
              <a:gd name="adj2" fmla="val 50000"/>
            </a:avLst>
          </a:prstGeom>
        </p:spPr>
        <p:style>
          <a:lnRef idx="3">
            <a:schemeClr val="accent2"/>
          </a:lnRef>
          <a:fillRef idx="0">
            <a:schemeClr val="accent2"/>
          </a:fillRef>
          <a:effectRef idx="2">
            <a:schemeClr val="accent2"/>
          </a:effectRef>
          <a:fontRef idx="minor">
            <a:schemeClr val="tx1"/>
          </a:fontRef>
        </p:style>
        <p:txBody>
          <a:bodyPr rtlCol="0" anchor="ctr"/>
          <a:lstStyle/>
          <a:p>
            <a:pPr algn="ctr" defTabSz="1597914"/>
            <a:endParaRPr lang="fr-FR" sz="3146">
              <a:solidFill>
                <a:prstClr val="black"/>
              </a:solidFill>
            </a:endParaRPr>
          </a:p>
        </p:txBody>
      </p:sp>
      <p:sp>
        <p:nvSpPr>
          <p:cNvPr id="27" name="Chevron 26"/>
          <p:cNvSpPr/>
          <p:nvPr/>
        </p:nvSpPr>
        <p:spPr>
          <a:xfrm rot="10800000">
            <a:off x="3192977" y="9787782"/>
            <a:ext cx="626334" cy="440424"/>
          </a:xfrm>
          <a:prstGeom prst="chevron">
            <a:avLst>
              <a:gd name="adj" fmla="val 71164"/>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1597914"/>
            <a:endParaRPr lang="fr-FR" sz="3146">
              <a:solidFill>
                <a:prstClr val="black"/>
              </a:solidFill>
            </a:endParaRPr>
          </a:p>
        </p:txBody>
      </p:sp>
      <p:sp>
        <p:nvSpPr>
          <p:cNvPr id="28" name="Ellipse 27"/>
          <p:cNvSpPr/>
          <p:nvPr/>
        </p:nvSpPr>
        <p:spPr>
          <a:xfrm>
            <a:off x="4023291" y="8892095"/>
            <a:ext cx="2813204" cy="1802347"/>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1597914"/>
            <a:endParaRPr lang="fr-FR" sz="4194" dirty="0">
              <a:solidFill>
                <a:prstClr val="black"/>
              </a:solidFill>
              <a:latin typeface="Comic Sans MS" panose="030F0702030302020204" pitchFamily="66" charset="0"/>
            </a:endParaRPr>
          </a:p>
        </p:txBody>
      </p:sp>
      <p:sp>
        <p:nvSpPr>
          <p:cNvPr id="29" name="Ellipse 28"/>
          <p:cNvSpPr/>
          <p:nvPr/>
        </p:nvSpPr>
        <p:spPr>
          <a:xfrm>
            <a:off x="4170746" y="11024451"/>
            <a:ext cx="2970337" cy="1466975"/>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1597914"/>
            <a:endParaRPr lang="fr-FR" sz="4194" dirty="0">
              <a:solidFill>
                <a:prstClr val="black"/>
              </a:solidFill>
              <a:latin typeface="Comic Sans MS" panose="030F0702030302020204" pitchFamily="66" charset="0"/>
            </a:endParaRPr>
          </a:p>
        </p:txBody>
      </p:sp>
      <p:sp>
        <p:nvSpPr>
          <p:cNvPr id="31" name="Rectangle 30"/>
          <p:cNvSpPr/>
          <p:nvPr/>
        </p:nvSpPr>
        <p:spPr>
          <a:xfrm>
            <a:off x="4261360" y="11476155"/>
            <a:ext cx="2546312" cy="645462"/>
          </a:xfrm>
          <a:prstGeom prst="rect">
            <a:avLst/>
          </a:prstGeom>
          <a:noFill/>
        </p:spPr>
        <p:txBody>
          <a:bodyPr wrap="square" lIns="159794" tIns="79897" rIns="159794" bIns="79897">
            <a:spAutoFit/>
          </a:bodyPr>
          <a:lstStyle/>
          <a:p>
            <a:pPr algn="ctr" defTabSz="1597914"/>
            <a:r>
              <a:rPr lang="ar-DZ" sz="3146" b="1" dirty="0">
                <a:ln w="0"/>
                <a:effectLst>
                  <a:outerShdw blurRad="38100" dist="19050" dir="2700000" algn="tl" rotWithShape="0">
                    <a:prstClr val="black">
                      <a:alpha val="40000"/>
                    </a:prstClr>
                  </a:outerShdw>
                </a:effectLst>
              </a:rPr>
              <a:t>270مسكن</a:t>
            </a:r>
            <a:endParaRPr lang="fr-FR" sz="3146" b="1" dirty="0">
              <a:ln w="0"/>
              <a:effectLst>
                <a:outerShdw blurRad="38100" dist="19050" dir="2700000" algn="tl" rotWithShape="0">
                  <a:prstClr val="black">
                    <a:alpha val="40000"/>
                  </a:prstClr>
                </a:outerShdw>
              </a:effectLst>
            </a:endParaRPr>
          </a:p>
        </p:txBody>
      </p:sp>
      <p:sp>
        <p:nvSpPr>
          <p:cNvPr id="32" name="Rectangle 31"/>
          <p:cNvSpPr/>
          <p:nvPr/>
        </p:nvSpPr>
        <p:spPr>
          <a:xfrm>
            <a:off x="4176609" y="9502449"/>
            <a:ext cx="2455906" cy="645461"/>
          </a:xfrm>
          <a:prstGeom prst="rect">
            <a:avLst/>
          </a:prstGeom>
          <a:noFill/>
        </p:spPr>
        <p:txBody>
          <a:bodyPr wrap="square" lIns="159794" tIns="79897" rIns="159794" bIns="79897">
            <a:spAutoFit/>
          </a:bodyPr>
          <a:lstStyle/>
          <a:p>
            <a:pPr algn="ctr" defTabSz="1597914"/>
            <a:r>
              <a:rPr lang="ar-DZ" sz="3146" b="1" dirty="0">
                <a:ln w="0"/>
                <a:effectLst>
                  <a:outerShdw blurRad="38100" dist="19050" dir="2700000" algn="tl" rotWithShape="0">
                    <a:prstClr val="black">
                      <a:alpha val="40000"/>
                    </a:prstClr>
                  </a:outerShdw>
                </a:effectLst>
              </a:rPr>
              <a:t>300مسكن</a:t>
            </a:r>
            <a:endParaRPr lang="fr-FR" sz="3146" b="1" dirty="0">
              <a:ln w="0"/>
              <a:effectLst>
                <a:outerShdw blurRad="38100" dist="19050" dir="2700000" algn="tl" rotWithShape="0">
                  <a:prstClr val="black">
                    <a:alpha val="40000"/>
                  </a:prstClr>
                </a:outerShdw>
              </a:effectLst>
            </a:endParaRPr>
          </a:p>
        </p:txBody>
      </p:sp>
      <p:sp>
        <p:nvSpPr>
          <p:cNvPr id="33" name="Chevron 32"/>
          <p:cNvSpPr/>
          <p:nvPr/>
        </p:nvSpPr>
        <p:spPr>
          <a:xfrm rot="10800000">
            <a:off x="3311782" y="11578674"/>
            <a:ext cx="626334" cy="440424"/>
          </a:xfrm>
          <a:prstGeom prst="chevron">
            <a:avLst>
              <a:gd name="adj" fmla="val 71164"/>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1597914"/>
            <a:endParaRPr lang="fr-FR" sz="3146">
              <a:solidFill>
                <a:prstClr val="black"/>
              </a:solidFill>
            </a:endParaRPr>
          </a:p>
        </p:txBody>
      </p:sp>
      <p:sp>
        <p:nvSpPr>
          <p:cNvPr id="34" name="Ellipse 33"/>
          <p:cNvSpPr/>
          <p:nvPr/>
        </p:nvSpPr>
        <p:spPr>
          <a:xfrm>
            <a:off x="804269" y="9050188"/>
            <a:ext cx="2206832" cy="1688548"/>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1597914"/>
            <a:endParaRPr lang="fr-FR" sz="4194" dirty="0">
              <a:solidFill>
                <a:prstClr val="black"/>
              </a:solidFill>
              <a:latin typeface="Comic Sans MS" panose="030F0702030302020204" pitchFamily="66" charset="0"/>
            </a:endParaRPr>
          </a:p>
        </p:txBody>
      </p:sp>
      <p:sp>
        <p:nvSpPr>
          <p:cNvPr id="35" name="Ellipse 34"/>
          <p:cNvSpPr/>
          <p:nvPr/>
        </p:nvSpPr>
        <p:spPr>
          <a:xfrm>
            <a:off x="746426" y="11018715"/>
            <a:ext cx="2264675" cy="1637653"/>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1597914"/>
            <a:endParaRPr lang="fr-FR" sz="4194" dirty="0">
              <a:solidFill>
                <a:prstClr val="black"/>
              </a:solidFill>
              <a:latin typeface="Comic Sans MS" panose="030F0702030302020204" pitchFamily="66" charset="0"/>
            </a:endParaRPr>
          </a:p>
        </p:txBody>
      </p:sp>
      <p:sp>
        <p:nvSpPr>
          <p:cNvPr id="36" name="Rectangle 35"/>
          <p:cNvSpPr/>
          <p:nvPr/>
        </p:nvSpPr>
        <p:spPr>
          <a:xfrm>
            <a:off x="961214" y="9529992"/>
            <a:ext cx="1958038" cy="1129568"/>
          </a:xfrm>
          <a:prstGeom prst="rect">
            <a:avLst/>
          </a:prstGeom>
          <a:noFill/>
        </p:spPr>
        <p:txBody>
          <a:bodyPr wrap="square" lIns="159794" tIns="79897" rIns="159794" bIns="79897">
            <a:spAutoFit/>
          </a:bodyPr>
          <a:lstStyle/>
          <a:p>
            <a:pPr algn="ctr" defTabSz="1597914"/>
            <a:r>
              <a:rPr lang="ar-DZ" sz="3146" b="1" dirty="0">
                <a:ln w="0"/>
                <a:effectLst>
                  <a:outerShdw blurRad="38100" dist="19050" dir="2700000" algn="tl" rotWithShape="0">
                    <a:prstClr val="black">
                      <a:alpha val="40000"/>
                    </a:prstClr>
                  </a:outerShdw>
                </a:effectLst>
              </a:rPr>
              <a:t>ستة أنماط</a:t>
            </a:r>
            <a:endParaRPr lang="fr-FR" sz="3146" b="1" dirty="0">
              <a:ln w="0"/>
              <a:effectLst>
                <a:outerShdw blurRad="38100" dist="19050" dir="2700000" algn="tl" rotWithShape="0">
                  <a:prstClr val="black">
                    <a:alpha val="40000"/>
                  </a:prstClr>
                </a:outerShdw>
              </a:effectLst>
            </a:endParaRPr>
          </a:p>
        </p:txBody>
      </p:sp>
      <p:sp>
        <p:nvSpPr>
          <p:cNvPr id="37" name="Rectangle 36"/>
          <p:cNvSpPr/>
          <p:nvPr/>
        </p:nvSpPr>
        <p:spPr>
          <a:xfrm>
            <a:off x="899744" y="11578674"/>
            <a:ext cx="1958038" cy="645461"/>
          </a:xfrm>
          <a:prstGeom prst="rect">
            <a:avLst/>
          </a:prstGeom>
          <a:noFill/>
        </p:spPr>
        <p:txBody>
          <a:bodyPr wrap="square" lIns="159794" tIns="79897" rIns="159794" bIns="79897">
            <a:spAutoFit/>
          </a:bodyPr>
          <a:lstStyle/>
          <a:p>
            <a:pPr algn="ctr" defTabSz="1597914"/>
            <a:r>
              <a:rPr lang="ar-DZ" sz="3146" b="1" dirty="0">
                <a:ln w="0"/>
                <a:effectLst>
                  <a:outerShdw blurRad="38100" dist="19050" dir="2700000" algn="tl" rotWithShape="0">
                    <a:prstClr val="black">
                      <a:alpha val="40000"/>
                    </a:prstClr>
                  </a:outerShdw>
                </a:effectLst>
              </a:rPr>
              <a:t>نمطين</a:t>
            </a:r>
            <a:endParaRPr lang="fr-FR" sz="3146" b="1" dirty="0">
              <a:ln w="0"/>
              <a:effectLst>
                <a:outerShdw blurRad="38100" dist="19050" dir="2700000" algn="tl" rotWithShape="0">
                  <a:prstClr val="black">
                    <a:alpha val="40000"/>
                  </a:prstClr>
                </a:outerShdw>
              </a:effectLst>
            </a:endParaRPr>
          </a:p>
        </p:txBody>
      </p:sp>
      <p:pic>
        <p:nvPicPr>
          <p:cNvPr id="40" name="Picture 42" descr="555"/>
          <p:cNvPicPr>
            <a:picLocks noChangeAspect="1" noChangeArrowheads="1" noCrop="1"/>
          </p:cNvPicPr>
          <p:nvPr/>
        </p:nvPicPr>
        <p:blipFill>
          <a:blip r:embed="rId3"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462804" y="13671377"/>
            <a:ext cx="3713805"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Ellipse 5"/>
          <p:cNvSpPr/>
          <p:nvPr/>
        </p:nvSpPr>
        <p:spPr>
          <a:xfrm>
            <a:off x="18995191" y="198984"/>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pic>
        <p:nvPicPr>
          <p:cNvPr id="42" name="Picture 42" descr="555"/>
          <p:cNvPicPr>
            <a:picLocks noChangeAspect="1" noChangeArrowheads="1" noCrop="1"/>
          </p:cNvPicPr>
          <p:nvPr/>
        </p:nvPicPr>
        <p:blipFill>
          <a:blip r:embed="rId3"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73916" y="510842"/>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Image 3" descr="PE01561_"/>
          <p:cNvPicPr/>
          <p:nvPr/>
        </p:nvPicPr>
        <p:blipFill>
          <a:blip r:embed="rId4" cstate="print"/>
          <a:stretch>
            <a:fillRect/>
          </a:stretch>
        </p:blipFill>
        <p:spPr bwMode="auto">
          <a:xfrm>
            <a:off x="15009927" y="431224"/>
            <a:ext cx="3335746" cy="2258163"/>
          </a:xfrm>
          <a:prstGeom prst="rect">
            <a:avLst/>
          </a:prstGeom>
          <a:ln>
            <a:noFill/>
          </a:ln>
          <a:effectLst>
            <a:outerShdw blurRad="292100" dist="139700" dir="2700000" algn="tl" rotWithShape="0">
              <a:srgbClr val="333333">
                <a:alpha val="65000"/>
              </a:srgbClr>
            </a:outerShdw>
          </a:effectLst>
        </p:spPr>
      </p:pic>
      <p:pic>
        <p:nvPicPr>
          <p:cNvPr id="44" name="Picture 5" descr="C:\Users\YS NET\Desktop\qq.png"/>
          <p:cNvPicPr>
            <a:picLocks noChangeAspect="1" noChangeArrowheads="1"/>
          </p:cNvPicPr>
          <p:nvPr/>
        </p:nvPicPr>
        <p:blipFill>
          <a:blip r:embed="rId5" cstate="print"/>
          <a:srcRect l="26388" t="5720" r="48347" b="74582"/>
          <a:stretch>
            <a:fillRect/>
          </a:stretch>
        </p:blipFill>
        <p:spPr bwMode="auto">
          <a:xfrm rot="11193777" flipV="1">
            <a:off x="761260" y="724223"/>
            <a:ext cx="1944216" cy="2664296"/>
          </a:xfrm>
          <a:prstGeom prst="rect">
            <a:avLst/>
          </a:prstGeom>
          <a:noFill/>
        </p:spPr>
      </p:pic>
      <p:sp>
        <p:nvSpPr>
          <p:cNvPr id="45" name="Rounded Rectangle 44"/>
          <p:cNvSpPr/>
          <p:nvPr/>
        </p:nvSpPr>
        <p:spPr>
          <a:xfrm>
            <a:off x="19187895" y="9731477"/>
            <a:ext cx="1986381" cy="1157722"/>
          </a:xfrm>
          <a:prstGeom prst="roundRect">
            <a:avLst/>
          </a:prstGeom>
          <a:solidFill>
            <a:srgbClr val="16C7DA"/>
          </a:solidFill>
          <a:ln>
            <a:solidFill>
              <a:schemeClr val="bg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schemeClr val="tx1"/>
                </a:solidFill>
              </a:rPr>
              <a:t>الفصل التمهيدي</a:t>
            </a:r>
            <a:endParaRPr lang="fr-FR" sz="2800" b="1" i="1" dirty="0">
              <a:solidFill>
                <a:schemeClr val="tx1"/>
              </a:solidFill>
            </a:endParaRPr>
          </a:p>
        </p:txBody>
      </p:sp>
      <p:sp>
        <p:nvSpPr>
          <p:cNvPr id="46" name="Rounded Rectangle 45"/>
          <p:cNvSpPr/>
          <p:nvPr/>
        </p:nvSpPr>
        <p:spPr>
          <a:xfrm>
            <a:off x="19187896" y="10992692"/>
            <a:ext cx="1980782"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47" name="Rounded Rectangle 46"/>
          <p:cNvSpPr/>
          <p:nvPr/>
        </p:nvSpPr>
        <p:spPr>
          <a:xfrm>
            <a:off x="19187896" y="12169238"/>
            <a:ext cx="1981008" cy="116680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48" name="Rounded Rectangle 47"/>
          <p:cNvSpPr/>
          <p:nvPr/>
        </p:nvSpPr>
        <p:spPr>
          <a:xfrm>
            <a:off x="19174554" y="13432661"/>
            <a:ext cx="1971906"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39" name="Picture 42" descr="555"/>
          <p:cNvPicPr>
            <a:picLocks noChangeAspect="1" noChangeArrowheads="1" noCrop="1"/>
          </p:cNvPicPr>
          <p:nvPr/>
        </p:nvPicPr>
        <p:blipFill>
          <a:blip r:embed="rId3"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22611" y="479682"/>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Image 3" descr="PE01561_"/>
          <p:cNvPicPr/>
          <p:nvPr/>
        </p:nvPicPr>
        <p:blipFill>
          <a:blip r:embed="rId4" cstate="print"/>
          <a:stretch>
            <a:fillRect/>
          </a:stretch>
        </p:blipFill>
        <p:spPr bwMode="auto">
          <a:xfrm>
            <a:off x="14958622" y="400064"/>
            <a:ext cx="3335746" cy="2258163"/>
          </a:xfrm>
          <a:prstGeom prst="rect">
            <a:avLst/>
          </a:prstGeom>
          <a:ln>
            <a:noFill/>
          </a:ln>
          <a:effectLst>
            <a:outerShdw blurRad="292100" dist="139700" dir="2700000" algn="tl" rotWithShape="0">
              <a:srgbClr val="333333">
                <a:alpha val="65000"/>
              </a:srgbClr>
            </a:outerShdw>
          </a:effectLst>
        </p:spPr>
      </p:pic>
      <p:pic>
        <p:nvPicPr>
          <p:cNvPr id="50" name="Picture 5" descr="C:\Users\YS NET\Desktop\qq.png"/>
          <p:cNvPicPr>
            <a:picLocks noChangeAspect="1" noChangeArrowheads="1"/>
          </p:cNvPicPr>
          <p:nvPr/>
        </p:nvPicPr>
        <p:blipFill>
          <a:blip r:embed="rId5" cstate="print"/>
          <a:srcRect l="26388" t="5720" r="48347" b="74582"/>
          <a:stretch>
            <a:fillRect/>
          </a:stretch>
        </p:blipFill>
        <p:spPr bwMode="auto">
          <a:xfrm rot="11193777" flipV="1">
            <a:off x="709955" y="693063"/>
            <a:ext cx="1944216" cy="2664296"/>
          </a:xfrm>
          <a:prstGeom prst="rect">
            <a:avLst/>
          </a:prstGeom>
          <a:noFill/>
        </p:spPr>
      </p:pic>
      <p:pic>
        <p:nvPicPr>
          <p:cNvPr id="51" name="Picture 2" descr="C:\Users\NTC\Desktop\FGJ.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16549862" y="5031893"/>
            <a:ext cx="7147077" cy="16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3621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amond(in)">
                                      <p:cBhvr>
                                        <p:cTn id="18" dur="2000"/>
                                        <p:tgtEl>
                                          <p:spTgt spid="9"/>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amond(in)">
                                      <p:cBhvr>
                                        <p:cTn id="21" dur="2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up)">
                                      <p:cBhvr>
                                        <p:cTn id="27" dur="500"/>
                                        <p:tgtEl>
                                          <p:spTgt spid="11"/>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ppt_y</p:attrName>
                                        </p:attrNameLst>
                                      </p:cBhvr>
                                      <p:tavLst>
                                        <p:tav tm="0">
                                          <p:val>
                                            <p:strVal val="#ppt_y+#ppt_h*1.125000"/>
                                          </p:val>
                                        </p:tav>
                                        <p:tav tm="100000">
                                          <p:val>
                                            <p:strVal val="#ppt_y"/>
                                          </p:val>
                                        </p:tav>
                                      </p:tavLst>
                                    </p:anim>
                                    <p:animEffect transition="in" filter="wipe(up)">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linds(horizontal)">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linds(horizontal)">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linds(horizontal)">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12" presetClass="entr" presetSubtype="4" fill="hold" grpId="0" nodeType="click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p:tgtEl>
                                          <p:spTgt spid="14"/>
                                        </p:tgtEl>
                                        <p:attrNameLst>
                                          <p:attrName>ppt_y</p:attrName>
                                        </p:attrNameLst>
                                      </p:cBhvr>
                                      <p:tavLst>
                                        <p:tav tm="0">
                                          <p:val>
                                            <p:strVal val="#ppt_y+#ppt_h*1.125000"/>
                                          </p:val>
                                        </p:tav>
                                        <p:tav tm="100000">
                                          <p:val>
                                            <p:strVal val="#ppt_y"/>
                                          </p:val>
                                        </p:tav>
                                      </p:tavLst>
                                    </p:anim>
                                    <p:animEffect transition="in" filter="wipe(up)">
                                      <p:cBhvr>
                                        <p:cTn id="73" dur="500"/>
                                        <p:tgtEl>
                                          <p:spTgt spid="14"/>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500"/>
                                        <p:tgtEl>
                                          <p:spTgt spid="13"/>
                                        </p:tgtEl>
                                        <p:attrNameLst>
                                          <p:attrName>ppt_y</p:attrName>
                                        </p:attrNameLst>
                                      </p:cBhvr>
                                      <p:tavLst>
                                        <p:tav tm="0">
                                          <p:val>
                                            <p:strVal val="#ppt_y+#ppt_h*1.125000"/>
                                          </p:val>
                                        </p:tav>
                                        <p:tav tm="100000">
                                          <p:val>
                                            <p:strVal val="#ppt_y"/>
                                          </p:val>
                                        </p:tav>
                                      </p:tavLst>
                                    </p:anim>
                                    <p:animEffect transition="in" filter="wipe(up)">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900" decel="100000" fill="hold"/>
                                        <p:tgtEl>
                                          <p:spTgt spid="32"/>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1000"/>
                                        <p:tgtEl>
                                          <p:spTgt spid="28"/>
                                        </p:tgtEl>
                                      </p:cBhvr>
                                    </p:animEffect>
                                    <p:anim calcmode="lin" valueType="num">
                                      <p:cBhvr>
                                        <p:cTn id="94" dur="1000" fill="hold"/>
                                        <p:tgtEl>
                                          <p:spTgt spid="28"/>
                                        </p:tgtEl>
                                        <p:attrNameLst>
                                          <p:attrName>ppt_x</p:attrName>
                                        </p:attrNameLst>
                                      </p:cBhvr>
                                      <p:tavLst>
                                        <p:tav tm="0">
                                          <p:val>
                                            <p:strVal val="#ppt_x"/>
                                          </p:val>
                                        </p:tav>
                                        <p:tav tm="100000">
                                          <p:val>
                                            <p:strVal val="#ppt_x"/>
                                          </p:val>
                                        </p:tav>
                                      </p:tavLst>
                                    </p:anim>
                                    <p:anim calcmode="lin" valueType="num">
                                      <p:cBhvr>
                                        <p:cTn id="95" dur="900" decel="100000" fill="hold"/>
                                        <p:tgtEl>
                                          <p:spTgt spid="28"/>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7" presetClass="entr" presetSubtype="0" fill="hold" grpId="0" nodeType="click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1000"/>
                                        <p:tgtEl>
                                          <p:spTgt spid="27"/>
                                        </p:tgtEl>
                                      </p:cBhvr>
                                    </p:animEffect>
                                    <p:anim calcmode="lin" valueType="num">
                                      <p:cBhvr>
                                        <p:cTn id="102" dur="1000" fill="hold"/>
                                        <p:tgtEl>
                                          <p:spTgt spid="27"/>
                                        </p:tgtEl>
                                        <p:attrNameLst>
                                          <p:attrName>ppt_x</p:attrName>
                                        </p:attrNameLst>
                                      </p:cBhvr>
                                      <p:tavLst>
                                        <p:tav tm="0">
                                          <p:val>
                                            <p:strVal val="#ppt_x"/>
                                          </p:val>
                                        </p:tav>
                                        <p:tav tm="100000">
                                          <p:val>
                                            <p:strVal val="#ppt_x"/>
                                          </p:val>
                                        </p:tav>
                                      </p:tavLst>
                                    </p:anim>
                                    <p:anim calcmode="lin" valueType="num">
                                      <p:cBhvr>
                                        <p:cTn id="10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500"/>
                                        <p:tgtEl>
                                          <p:spTgt spid="36"/>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fade">
                                      <p:cBhvr>
                                        <p:cTn id="116" dur="500"/>
                                        <p:tgtEl>
                                          <p:spTgt spid="31"/>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grpId="0" nodeType="clickEffect">
                                  <p:stCondLst>
                                    <p:cond delay="0"/>
                                  </p:stCondLst>
                                  <p:childTnLst>
                                    <p:set>
                                      <p:cBhvr>
                                        <p:cTn id="123" dur="1" fill="hold">
                                          <p:stCondLst>
                                            <p:cond delay="0"/>
                                          </p:stCondLst>
                                        </p:cTn>
                                        <p:tgtEl>
                                          <p:spTgt spid="33"/>
                                        </p:tgtEl>
                                        <p:attrNameLst>
                                          <p:attrName>style.visibility</p:attrName>
                                        </p:attrNameLst>
                                      </p:cBhvr>
                                      <p:to>
                                        <p:strVal val="visible"/>
                                      </p:to>
                                    </p:set>
                                    <p:animEffect transition="in" filter="fade">
                                      <p:cBhvr>
                                        <p:cTn id="124" dur="1000"/>
                                        <p:tgtEl>
                                          <p:spTgt spid="33"/>
                                        </p:tgtEl>
                                      </p:cBhvr>
                                    </p:animEffect>
                                    <p:anim calcmode="lin" valueType="num">
                                      <p:cBhvr>
                                        <p:cTn id="125" dur="1000" fill="hold"/>
                                        <p:tgtEl>
                                          <p:spTgt spid="33"/>
                                        </p:tgtEl>
                                        <p:attrNameLst>
                                          <p:attrName>ppt_x</p:attrName>
                                        </p:attrNameLst>
                                      </p:cBhvr>
                                      <p:tavLst>
                                        <p:tav tm="0">
                                          <p:val>
                                            <p:strVal val="#ppt_x"/>
                                          </p:val>
                                        </p:tav>
                                        <p:tav tm="100000">
                                          <p:val>
                                            <p:strVal val="#ppt_x"/>
                                          </p:val>
                                        </p:tav>
                                      </p:tavLst>
                                    </p:anim>
                                    <p:anim calcmode="lin" valueType="num">
                                      <p:cBhvr>
                                        <p:cTn id="12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7"/>
                                        </p:tgtEl>
                                        <p:attrNameLst>
                                          <p:attrName>style.visibility</p:attrName>
                                        </p:attrNameLst>
                                      </p:cBhvr>
                                      <p:to>
                                        <p:strVal val="visible"/>
                                      </p:to>
                                    </p:set>
                                    <p:animEffect transition="in" filter="fade">
                                      <p:cBhvr>
                                        <p:cTn id="131" dur="500"/>
                                        <p:tgtEl>
                                          <p:spTgt spid="37"/>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5"/>
                                        </p:tgtEl>
                                        <p:attrNameLst>
                                          <p:attrName>style.visibility</p:attrName>
                                        </p:attrNameLst>
                                      </p:cBhvr>
                                      <p:to>
                                        <p:strVal val="visible"/>
                                      </p:to>
                                    </p:set>
                                    <p:animEffect transition="in" filter="fade">
                                      <p:cBhvr>
                                        <p:cTn id="134" dur="500"/>
                                        <p:tgtEl>
                                          <p:spTgt spid="35"/>
                                        </p:tgtEl>
                                      </p:cBhvr>
                                    </p:animEffect>
                                  </p:childTnLst>
                                </p:cTn>
                              </p:par>
                            </p:childTnLst>
                          </p:cTn>
                        </p:par>
                      </p:childTnLst>
                    </p:cTn>
                  </p:par>
                  <p:par>
                    <p:cTn id="135" fill="hold">
                      <p:stCondLst>
                        <p:cond delay="indefinite"/>
                      </p:stCondLst>
                      <p:childTnLst>
                        <p:par>
                          <p:cTn id="136" fill="hold">
                            <p:stCondLst>
                              <p:cond delay="0"/>
                            </p:stCondLst>
                            <p:childTnLst>
                              <p:par>
                                <p:cTn id="137" presetID="45" presetClass="exit" presetSubtype="0" fill="hold" grpId="0" nodeType="clickEffect">
                                  <p:stCondLst>
                                    <p:cond delay="0"/>
                                  </p:stCondLst>
                                  <p:childTnLst>
                                    <p:animEffect transition="out" filter="fade">
                                      <p:cBhvr>
                                        <p:cTn id="138" dur="2000"/>
                                        <p:tgtEl>
                                          <p:spTgt spid="46"/>
                                        </p:tgtEl>
                                      </p:cBhvr>
                                    </p:animEffect>
                                    <p:anim calcmode="lin" valueType="num">
                                      <p:cBhvr>
                                        <p:cTn id="139" dur="2000"/>
                                        <p:tgtEl>
                                          <p:spTgt spid="4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40" dur="2000"/>
                                        <p:tgtEl>
                                          <p:spTgt spid="46"/>
                                        </p:tgtEl>
                                        <p:attrNameLst>
                                          <p:attrName>ppt_h</p:attrName>
                                        </p:attrNameLst>
                                      </p:cBhvr>
                                      <p:tavLst>
                                        <p:tav tm="0">
                                          <p:val>
                                            <p:strVal val="ppt_h"/>
                                          </p:val>
                                        </p:tav>
                                        <p:tav tm="100000">
                                          <p:val>
                                            <p:strVal val="ppt_h"/>
                                          </p:val>
                                        </p:tav>
                                      </p:tavLst>
                                    </p:anim>
                                    <p:set>
                                      <p:cBhvr>
                                        <p:cTn id="141" dur="1" fill="hold">
                                          <p:stCondLst>
                                            <p:cond delay="19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P spid="20" grpId="0" animBg="1"/>
      <p:bldP spid="21" grpId="0" animBg="1"/>
      <p:bldP spid="24" grpId="0" animBg="1"/>
      <p:bldP spid="27" grpId="0" animBg="1"/>
      <p:bldP spid="28" grpId="0" animBg="1"/>
      <p:bldP spid="29" grpId="0" animBg="1"/>
      <p:bldP spid="31" grpId="0"/>
      <p:bldP spid="32" grpId="0"/>
      <p:bldP spid="33" grpId="0" animBg="1"/>
      <p:bldP spid="34" grpId="0" animBg="1"/>
      <p:bldP spid="35" grpId="0" animBg="1"/>
      <p:bldP spid="36" grpId="0"/>
      <p:bldP spid="37" grpId="0"/>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66350" y="2437737"/>
            <a:ext cx="16033668" cy="1323439"/>
          </a:xfrm>
          <a:prstGeom prst="rect">
            <a:avLst/>
          </a:prstGeom>
          <a:noFill/>
        </p:spPr>
        <p:txBody>
          <a:bodyPr wrap="square" rtlCol="0">
            <a:spAutoFit/>
          </a:bodyPr>
          <a:lstStyle/>
          <a:p>
            <a:pPr algn="ctr" defTabSz="1597914"/>
            <a:r>
              <a:rPr lang="ar-DZ" sz="8000" b="1" i="1" dirty="0">
                <a:solidFill>
                  <a:srgbClr val="ED7D31">
                    <a:lumMod val="50000"/>
                  </a:srgbClr>
                </a:solidFill>
                <a:latin typeface="Traditional Arabic" panose="02020603050405020304" pitchFamily="18" charset="-78"/>
                <a:cs typeface="Traditional Arabic" panose="02020603050405020304" pitchFamily="18" charset="-78"/>
              </a:rPr>
              <a:t>الاطـــــــــار غير المـــــبــــــــــــني </a:t>
            </a:r>
            <a:endParaRPr lang="fr-FR" sz="8000" b="1" i="1" dirty="0">
              <a:solidFill>
                <a:srgbClr val="ED7D31">
                  <a:lumMod val="50000"/>
                </a:srgbClr>
              </a:solidFill>
              <a:latin typeface="Traditional Arabic" panose="02020603050405020304" pitchFamily="18" charset="-78"/>
              <a:cs typeface="Traditional Arabic" panose="02020603050405020304" pitchFamily="18" charset="-78"/>
            </a:endParaRPr>
          </a:p>
        </p:txBody>
      </p:sp>
      <p:sp>
        <p:nvSpPr>
          <p:cNvPr id="7" name="Accolade ouvrante 6"/>
          <p:cNvSpPr/>
          <p:nvPr/>
        </p:nvSpPr>
        <p:spPr>
          <a:xfrm rot="5400000">
            <a:off x="4366449" y="816403"/>
            <a:ext cx="1324006" cy="7213552"/>
          </a:xfrm>
          <a:prstGeom prst="leftBrac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597914"/>
            <a:endParaRPr lang="fr-FR" sz="3146">
              <a:solidFill>
                <a:prstClr val="black"/>
              </a:solidFill>
            </a:endParaRPr>
          </a:p>
        </p:txBody>
      </p:sp>
      <p:sp>
        <p:nvSpPr>
          <p:cNvPr id="8" name="Accolade ouvrante 7"/>
          <p:cNvSpPr/>
          <p:nvPr/>
        </p:nvSpPr>
        <p:spPr>
          <a:xfrm rot="5400000">
            <a:off x="14103599" y="888147"/>
            <a:ext cx="1324006" cy="7213552"/>
          </a:xfrm>
          <a:prstGeom prst="leftBrac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597914"/>
            <a:endParaRPr lang="fr-FR" sz="3146">
              <a:solidFill>
                <a:prstClr val="black"/>
              </a:solidFill>
            </a:endParaRPr>
          </a:p>
        </p:txBody>
      </p:sp>
      <p:sp>
        <p:nvSpPr>
          <p:cNvPr id="12" name="Ellipse 11"/>
          <p:cNvSpPr/>
          <p:nvPr/>
        </p:nvSpPr>
        <p:spPr>
          <a:xfrm>
            <a:off x="-84863" y="5464185"/>
            <a:ext cx="4343693" cy="1187040"/>
          </a:xfrm>
          <a:prstGeom prst="ellipse">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495" b="1" dirty="0">
                <a:solidFill>
                  <a:srgbClr val="ED7D31">
                    <a:lumMod val="50000"/>
                  </a:srgbClr>
                </a:solidFill>
                <a:latin typeface="Arial Black" panose="020B0A04020102020204" pitchFamily="34" charset="0"/>
              </a:rPr>
              <a:t>مواقف السيارات</a:t>
            </a:r>
            <a:endParaRPr lang="fr-FR" sz="3495" b="1" dirty="0">
              <a:solidFill>
                <a:srgbClr val="ED7D31">
                  <a:lumMod val="50000"/>
                </a:srgbClr>
              </a:solidFill>
              <a:latin typeface="Arial Black" panose="020B0A04020102020204" pitchFamily="34" charset="0"/>
            </a:endParaRPr>
          </a:p>
        </p:txBody>
      </p:sp>
      <p:sp>
        <p:nvSpPr>
          <p:cNvPr id="13" name="Ellipse 12"/>
          <p:cNvSpPr/>
          <p:nvPr/>
        </p:nvSpPr>
        <p:spPr>
          <a:xfrm>
            <a:off x="5089572" y="5539872"/>
            <a:ext cx="4343693" cy="1187040"/>
          </a:xfrm>
          <a:prstGeom prst="ellipse">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495" b="1" dirty="0">
                <a:solidFill>
                  <a:srgbClr val="ED7D31">
                    <a:lumMod val="50000"/>
                  </a:srgbClr>
                </a:solidFill>
                <a:latin typeface="Arial Black" panose="020B0A04020102020204" pitchFamily="34" charset="0"/>
              </a:rPr>
              <a:t>الطرق و الأرصفة </a:t>
            </a:r>
            <a:r>
              <a:rPr lang="ar-DZ" sz="3495" b="1" dirty="0" smtClean="0">
                <a:solidFill>
                  <a:srgbClr val="ED7D31">
                    <a:lumMod val="50000"/>
                  </a:srgbClr>
                </a:solidFill>
                <a:latin typeface="Arial Black" panose="020B0A04020102020204" pitchFamily="34" charset="0"/>
              </a:rPr>
              <a:t>ظز</a:t>
            </a:r>
            <a:endParaRPr lang="fr-FR" sz="3495" b="1" dirty="0">
              <a:solidFill>
                <a:srgbClr val="ED7D31">
                  <a:lumMod val="50000"/>
                </a:srgbClr>
              </a:solidFill>
              <a:latin typeface="Arial Black" panose="020B0A04020102020204" pitchFamily="34" charset="0"/>
            </a:endParaRPr>
          </a:p>
        </p:txBody>
      </p:sp>
      <p:sp>
        <p:nvSpPr>
          <p:cNvPr id="14" name="Ellipse 13"/>
          <p:cNvSpPr/>
          <p:nvPr/>
        </p:nvSpPr>
        <p:spPr>
          <a:xfrm>
            <a:off x="9979938" y="5498144"/>
            <a:ext cx="4343693" cy="1187040"/>
          </a:xfrm>
          <a:prstGeom prst="ellipse">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495" b="1" dirty="0">
                <a:solidFill>
                  <a:srgbClr val="ED7D31">
                    <a:lumMod val="50000"/>
                  </a:srgbClr>
                </a:solidFill>
                <a:latin typeface="Arial Black" panose="020B0A04020102020204" pitchFamily="34" charset="0"/>
              </a:rPr>
              <a:t>مساحات اللعب</a:t>
            </a:r>
            <a:endParaRPr lang="fr-FR" sz="3495" b="1" dirty="0">
              <a:solidFill>
                <a:srgbClr val="ED7D31">
                  <a:lumMod val="50000"/>
                </a:srgbClr>
              </a:solidFill>
              <a:latin typeface="Arial Black" panose="020B0A04020102020204" pitchFamily="34" charset="0"/>
            </a:endParaRPr>
          </a:p>
        </p:txBody>
      </p:sp>
      <p:sp>
        <p:nvSpPr>
          <p:cNvPr id="15" name="Ellipse 14"/>
          <p:cNvSpPr/>
          <p:nvPr/>
        </p:nvSpPr>
        <p:spPr>
          <a:xfrm>
            <a:off x="14438643" y="5504197"/>
            <a:ext cx="4448406" cy="1187040"/>
          </a:xfrm>
          <a:prstGeom prst="ellipse">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495" b="1" dirty="0">
                <a:solidFill>
                  <a:srgbClr val="ED7D31">
                    <a:lumMod val="50000"/>
                  </a:srgbClr>
                </a:solidFill>
                <a:latin typeface="Arial Black" panose="020B0A04020102020204" pitchFamily="34" charset="0"/>
              </a:rPr>
              <a:t>المساحات الخضراء</a:t>
            </a:r>
            <a:endParaRPr lang="fr-FR" sz="3495" b="1" dirty="0">
              <a:solidFill>
                <a:srgbClr val="ED7D31">
                  <a:lumMod val="50000"/>
                </a:srgbClr>
              </a:solidFill>
              <a:latin typeface="Arial Black" panose="020B0A04020102020204" pitchFamily="34" charset="0"/>
            </a:endParaRPr>
          </a:p>
        </p:txBody>
      </p:sp>
      <p:sp>
        <p:nvSpPr>
          <p:cNvPr id="16" name="Rectangle à coins arrondis 15"/>
          <p:cNvSpPr/>
          <p:nvPr/>
        </p:nvSpPr>
        <p:spPr>
          <a:xfrm>
            <a:off x="10913404" y="7746223"/>
            <a:ext cx="2796893"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dirty="0">
                <a:solidFill>
                  <a:srgbClr val="C00000"/>
                </a:solidFill>
                <a:latin typeface="Arial Black" panose="020B0A04020102020204" pitchFamily="34" charset="0"/>
              </a:rPr>
              <a:t>م²</a:t>
            </a:r>
            <a:r>
              <a:rPr lang="fr-FR" sz="3146" dirty="0">
                <a:solidFill>
                  <a:srgbClr val="C00000"/>
                </a:solidFill>
                <a:latin typeface="Arial Black" panose="020B0A04020102020204" pitchFamily="34" charset="0"/>
              </a:rPr>
              <a:t>1532</a:t>
            </a:r>
          </a:p>
        </p:txBody>
      </p:sp>
      <p:sp>
        <p:nvSpPr>
          <p:cNvPr id="17" name="Rectangle à coins arrondis 16"/>
          <p:cNvSpPr/>
          <p:nvPr/>
        </p:nvSpPr>
        <p:spPr>
          <a:xfrm>
            <a:off x="160392" y="7320635"/>
            <a:ext cx="2796893"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dirty="0">
                <a:solidFill>
                  <a:srgbClr val="C00000"/>
                </a:solidFill>
                <a:latin typeface="Arial Black" panose="020B0A04020102020204" pitchFamily="34" charset="0"/>
              </a:rPr>
              <a:t>م²</a:t>
            </a:r>
            <a:r>
              <a:rPr lang="fr-FR" sz="3146" dirty="0">
                <a:solidFill>
                  <a:srgbClr val="C00000"/>
                </a:solidFill>
                <a:latin typeface="Arial Black" panose="020B0A04020102020204" pitchFamily="34" charset="0"/>
              </a:rPr>
              <a:t>9000</a:t>
            </a:r>
          </a:p>
        </p:txBody>
      </p:sp>
      <p:sp>
        <p:nvSpPr>
          <p:cNvPr id="18" name="Rectangle à coins arrondis 17"/>
          <p:cNvSpPr/>
          <p:nvPr/>
        </p:nvSpPr>
        <p:spPr>
          <a:xfrm>
            <a:off x="7323144" y="7665881"/>
            <a:ext cx="2796893"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b="1" dirty="0">
                <a:solidFill>
                  <a:srgbClr val="C00000"/>
                </a:solidFill>
                <a:latin typeface="Arial Black" panose="020B0A04020102020204" pitchFamily="34" charset="0"/>
              </a:rPr>
              <a:t>15193م²</a:t>
            </a:r>
            <a:endParaRPr lang="fr-FR" sz="3146" b="1" dirty="0">
              <a:solidFill>
                <a:srgbClr val="C00000"/>
              </a:solidFill>
              <a:latin typeface="Arial Black" panose="020B0A04020102020204" pitchFamily="34" charset="0"/>
            </a:endParaRPr>
          </a:p>
        </p:txBody>
      </p:sp>
      <p:sp>
        <p:nvSpPr>
          <p:cNvPr id="19" name="Rectangle à coins arrondis 18"/>
          <p:cNvSpPr/>
          <p:nvPr/>
        </p:nvSpPr>
        <p:spPr>
          <a:xfrm>
            <a:off x="15721550" y="7535073"/>
            <a:ext cx="2475105"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dirty="0">
                <a:solidFill>
                  <a:srgbClr val="C00000"/>
                </a:solidFill>
                <a:latin typeface="Arial Black" panose="020B0A04020102020204" pitchFamily="34" charset="0"/>
              </a:rPr>
              <a:t>م²</a:t>
            </a:r>
            <a:r>
              <a:rPr lang="fr-FR" sz="3146" dirty="0">
                <a:solidFill>
                  <a:srgbClr val="C00000"/>
                </a:solidFill>
                <a:latin typeface="Arial Black" panose="020B0A04020102020204" pitchFamily="34" charset="0"/>
              </a:rPr>
              <a:t>24920</a:t>
            </a:r>
          </a:p>
        </p:txBody>
      </p:sp>
      <p:sp>
        <p:nvSpPr>
          <p:cNvPr id="20" name="Rectangle à coins arrondis 19"/>
          <p:cNvSpPr/>
          <p:nvPr/>
        </p:nvSpPr>
        <p:spPr>
          <a:xfrm>
            <a:off x="15712645" y="8906456"/>
            <a:ext cx="2475105"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3146" dirty="0">
                <a:solidFill>
                  <a:srgbClr val="C00000"/>
                </a:solidFill>
                <a:latin typeface="Arial Black" panose="020B0A04020102020204" pitchFamily="34" charset="0"/>
              </a:rPr>
              <a:t>%19.16</a:t>
            </a:r>
          </a:p>
        </p:txBody>
      </p:sp>
      <p:sp>
        <p:nvSpPr>
          <p:cNvPr id="21" name="Rectangle à coins arrondis 20"/>
          <p:cNvSpPr/>
          <p:nvPr/>
        </p:nvSpPr>
        <p:spPr>
          <a:xfrm>
            <a:off x="11228038" y="8858933"/>
            <a:ext cx="2351251"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3146" dirty="0">
                <a:solidFill>
                  <a:srgbClr val="C00000"/>
                </a:solidFill>
                <a:latin typeface="Arial Black" panose="020B0A04020102020204" pitchFamily="34" charset="0"/>
              </a:rPr>
              <a:t>%1.18</a:t>
            </a:r>
          </a:p>
        </p:txBody>
      </p:sp>
      <p:sp>
        <p:nvSpPr>
          <p:cNvPr id="22" name="Rectangle à coins arrondis 21"/>
          <p:cNvSpPr/>
          <p:nvPr/>
        </p:nvSpPr>
        <p:spPr>
          <a:xfrm>
            <a:off x="7456435" y="8834331"/>
            <a:ext cx="2351251"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3146" dirty="0">
                <a:solidFill>
                  <a:srgbClr val="C00000"/>
                </a:solidFill>
                <a:latin typeface="Arial Black" panose="020B0A04020102020204" pitchFamily="34" charset="0"/>
              </a:rPr>
              <a:t>%15.5</a:t>
            </a:r>
          </a:p>
        </p:txBody>
      </p:sp>
      <p:sp>
        <p:nvSpPr>
          <p:cNvPr id="23" name="Rectangle à coins arrondis 22"/>
          <p:cNvSpPr/>
          <p:nvPr/>
        </p:nvSpPr>
        <p:spPr>
          <a:xfrm>
            <a:off x="190725" y="8834331"/>
            <a:ext cx="2351251"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3146" dirty="0">
                <a:solidFill>
                  <a:srgbClr val="C00000"/>
                </a:solidFill>
                <a:latin typeface="Arial Black" panose="020B0A04020102020204" pitchFamily="34" charset="0"/>
              </a:rPr>
              <a:t>%9.59</a:t>
            </a:r>
          </a:p>
        </p:txBody>
      </p:sp>
      <p:sp>
        <p:nvSpPr>
          <p:cNvPr id="24" name="Rectangle à coins arrondis 23"/>
          <p:cNvSpPr/>
          <p:nvPr/>
        </p:nvSpPr>
        <p:spPr>
          <a:xfrm>
            <a:off x="3583531" y="7535073"/>
            <a:ext cx="2796893"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ar-DZ" sz="3146" b="1" dirty="0">
                <a:solidFill>
                  <a:srgbClr val="C00000"/>
                </a:solidFill>
                <a:latin typeface="Arial Black" panose="020B0A04020102020204" pitchFamily="34" charset="0"/>
              </a:rPr>
              <a:t>26160م²</a:t>
            </a:r>
            <a:endParaRPr lang="fr-FR" sz="3146" b="1" dirty="0">
              <a:solidFill>
                <a:srgbClr val="C00000"/>
              </a:solidFill>
              <a:latin typeface="Arial Black" panose="020B0A04020102020204" pitchFamily="34" charset="0"/>
            </a:endParaRPr>
          </a:p>
        </p:txBody>
      </p:sp>
      <p:sp>
        <p:nvSpPr>
          <p:cNvPr id="25" name="Rectangle à coins arrondis 24"/>
          <p:cNvSpPr/>
          <p:nvPr/>
        </p:nvSpPr>
        <p:spPr>
          <a:xfrm>
            <a:off x="3699902" y="8789765"/>
            <a:ext cx="2351251" cy="913107"/>
          </a:xfrm>
          <a:prstGeom prst="round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97914"/>
            <a:r>
              <a:rPr lang="fr-FR" sz="3146" dirty="0">
                <a:solidFill>
                  <a:srgbClr val="C00000"/>
                </a:solidFill>
                <a:latin typeface="Arial Black" panose="020B0A04020102020204" pitchFamily="34" charset="0"/>
              </a:rPr>
              <a:t>%26.36</a:t>
            </a:r>
          </a:p>
        </p:txBody>
      </p:sp>
      <p:sp>
        <p:nvSpPr>
          <p:cNvPr id="26" name="Accolade ouvrante 25"/>
          <p:cNvSpPr/>
          <p:nvPr/>
        </p:nvSpPr>
        <p:spPr>
          <a:xfrm rot="5400000">
            <a:off x="6747782" y="4577810"/>
            <a:ext cx="428875" cy="5068664"/>
          </a:xfrm>
          <a:prstGeom prst="leftBrac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597914"/>
            <a:endParaRPr lang="fr-FR" sz="3146">
              <a:solidFill>
                <a:prstClr val="black"/>
              </a:solidFill>
            </a:endParaRPr>
          </a:p>
        </p:txBody>
      </p:sp>
      <p:sp>
        <p:nvSpPr>
          <p:cNvPr id="27" name="Rounded Rectangle 26"/>
          <p:cNvSpPr/>
          <p:nvPr/>
        </p:nvSpPr>
        <p:spPr>
          <a:xfrm>
            <a:off x="19187895" y="9731477"/>
            <a:ext cx="1986381" cy="1157722"/>
          </a:xfrm>
          <a:prstGeom prst="roundRect">
            <a:avLst/>
          </a:prstGeom>
          <a:solidFill>
            <a:srgbClr val="16C7DA"/>
          </a:solidFill>
          <a:ln>
            <a:solidFill>
              <a:schemeClr val="bg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schemeClr val="tx1"/>
                </a:solidFill>
              </a:rPr>
              <a:t>الفصل التمهيدي</a:t>
            </a:r>
            <a:endParaRPr lang="fr-FR" sz="2800" b="1" i="1" dirty="0">
              <a:solidFill>
                <a:schemeClr val="tx1"/>
              </a:solidFill>
            </a:endParaRPr>
          </a:p>
        </p:txBody>
      </p:sp>
      <p:sp>
        <p:nvSpPr>
          <p:cNvPr id="28" name="Rounded Rectangle 27"/>
          <p:cNvSpPr/>
          <p:nvPr/>
        </p:nvSpPr>
        <p:spPr>
          <a:xfrm>
            <a:off x="19174554" y="10992692"/>
            <a:ext cx="1994123"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29" name="Rounded Rectangle 28"/>
          <p:cNvSpPr/>
          <p:nvPr/>
        </p:nvSpPr>
        <p:spPr>
          <a:xfrm>
            <a:off x="19187896" y="12169238"/>
            <a:ext cx="1981008" cy="116680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30" name="Rounded Rectangle 29"/>
          <p:cNvSpPr/>
          <p:nvPr/>
        </p:nvSpPr>
        <p:spPr>
          <a:xfrm>
            <a:off x="19174554" y="13432661"/>
            <a:ext cx="1971906"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3" name="Picture 2"/>
          <p:cNvPicPr>
            <a:picLocks noChangeAspect="1"/>
          </p:cNvPicPr>
          <p:nvPr/>
        </p:nvPicPr>
        <p:blipFill>
          <a:blip r:embed="rId2"/>
          <a:stretch>
            <a:fillRect/>
          </a:stretch>
        </p:blipFill>
        <p:spPr>
          <a:xfrm>
            <a:off x="14998907" y="10505711"/>
            <a:ext cx="3636725" cy="4145531"/>
          </a:xfrm>
          <a:prstGeom prst="rect">
            <a:avLst/>
          </a:prstGeom>
        </p:spPr>
      </p:pic>
      <p:pic>
        <p:nvPicPr>
          <p:cNvPr id="5" name="Picture 4"/>
          <p:cNvPicPr>
            <a:picLocks noChangeAspect="1"/>
          </p:cNvPicPr>
          <p:nvPr/>
        </p:nvPicPr>
        <p:blipFill>
          <a:blip r:embed="rId3"/>
          <a:stretch>
            <a:fillRect/>
          </a:stretch>
        </p:blipFill>
        <p:spPr>
          <a:xfrm>
            <a:off x="10775164" y="10545430"/>
            <a:ext cx="3947611" cy="4158792"/>
          </a:xfrm>
          <a:prstGeom prst="rect">
            <a:avLst/>
          </a:prstGeom>
        </p:spPr>
      </p:pic>
      <p:pic>
        <p:nvPicPr>
          <p:cNvPr id="9" name="Picture 8"/>
          <p:cNvPicPr>
            <a:picLocks noChangeAspect="1"/>
          </p:cNvPicPr>
          <p:nvPr/>
        </p:nvPicPr>
        <p:blipFill>
          <a:blip r:embed="rId4"/>
          <a:stretch>
            <a:fillRect/>
          </a:stretch>
        </p:blipFill>
        <p:spPr>
          <a:xfrm>
            <a:off x="34105" y="10827489"/>
            <a:ext cx="3549426" cy="4205143"/>
          </a:xfrm>
          <a:prstGeom prst="rect">
            <a:avLst/>
          </a:prstGeom>
        </p:spPr>
      </p:pic>
      <p:pic>
        <p:nvPicPr>
          <p:cNvPr id="10" name="Picture 9"/>
          <p:cNvPicPr>
            <a:picLocks noChangeAspect="1"/>
          </p:cNvPicPr>
          <p:nvPr/>
        </p:nvPicPr>
        <p:blipFill>
          <a:blip r:embed="rId5"/>
          <a:stretch>
            <a:fillRect/>
          </a:stretch>
        </p:blipFill>
        <p:spPr>
          <a:xfrm>
            <a:off x="6980511" y="10545430"/>
            <a:ext cx="3826241" cy="4205143"/>
          </a:xfrm>
          <a:prstGeom prst="rect">
            <a:avLst/>
          </a:prstGeom>
        </p:spPr>
      </p:pic>
      <p:pic>
        <p:nvPicPr>
          <p:cNvPr id="32" name="Picture 2" descr="C:\Users\NTC\Desktop\FGJ.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16549862" y="5031893"/>
            <a:ext cx="7147077" cy="16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76725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plus(in)">
                                      <p:cBhvr>
                                        <p:cTn id="25" dur="2000"/>
                                        <p:tgtEl>
                                          <p:spTgt spid="19"/>
                                        </p:tgtEl>
                                      </p:cBhvr>
                                    </p:animEffect>
                                  </p:childTnLst>
                                </p:cTn>
                              </p:par>
                              <p:par>
                                <p:cTn id="26" presetID="13" presetClass="entr" presetSubtype="16"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plus(in)">
                                      <p:cBhvr>
                                        <p:cTn id="28" dur="20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3" presetClass="entr" presetSubtype="16"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plus(in)">
                                      <p:cBhvr>
                                        <p:cTn id="38" dur="2000"/>
                                        <p:tgtEl>
                                          <p:spTgt spid="16"/>
                                        </p:tgtEl>
                                      </p:cBhvr>
                                    </p:animEffect>
                                  </p:childTnLst>
                                </p:cTn>
                              </p:par>
                              <p:par>
                                <p:cTn id="39" presetID="13" presetClass="entr" presetSubtype="16"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plus(in)">
                                      <p:cBhvr>
                                        <p:cTn id="41" dur="20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1000" fill="hold"/>
                                        <p:tgtEl>
                                          <p:spTgt spid="7"/>
                                        </p:tgtEl>
                                        <p:attrNameLst>
                                          <p:attrName>ppt_w</p:attrName>
                                        </p:attrNameLst>
                                      </p:cBhvr>
                                      <p:tavLst>
                                        <p:tav tm="0">
                                          <p:val>
                                            <p:fltVal val="0"/>
                                          </p:val>
                                        </p:tav>
                                        <p:tav tm="100000">
                                          <p:val>
                                            <p:strVal val="#ppt_w"/>
                                          </p:val>
                                        </p:tav>
                                      </p:tavLst>
                                    </p:anim>
                                    <p:anim calcmode="lin" valueType="num">
                                      <p:cBhvr>
                                        <p:cTn id="47" dur="1000" fill="hold"/>
                                        <p:tgtEl>
                                          <p:spTgt spid="7"/>
                                        </p:tgtEl>
                                        <p:attrNameLst>
                                          <p:attrName>ppt_h</p:attrName>
                                        </p:attrNameLst>
                                      </p:cBhvr>
                                      <p:tavLst>
                                        <p:tav tm="0">
                                          <p:val>
                                            <p:fltVal val="0"/>
                                          </p:val>
                                        </p:tav>
                                        <p:tav tm="100000">
                                          <p:val>
                                            <p:strVal val="#ppt_h"/>
                                          </p:val>
                                        </p:tav>
                                      </p:tavLst>
                                    </p:anim>
                                    <p:anim calcmode="lin" valueType="num">
                                      <p:cBhvr>
                                        <p:cTn id="48" dur="1000" fill="hold"/>
                                        <p:tgtEl>
                                          <p:spTgt spid="7"/>
                                        </p:tgtEl>
                                        <p:attrNameLst>
                                          <p:attrName>style.rotation</p:attrName>
                                        </p:attrNameLst>
                                      </p:cBhvr>
                                      <p:tavLst>
                                        <p:tav tm="0">
                                          <p:val>
                                            <p:fltVal val="90"/>
                                          </p:val>
                                        </p:tav>
                                        <p:tav tm="100000">
                                          <p:val>
                                            <p:fltVal val="0"/>
                                          </p:val>
                                        </p:tav>
                                      </p:tavLst>
                                    </p:anim>
                                    <p:animEffect transition="in" filter="fade">
                                      <p:cBhvr>
                                        <p:cTn id="49" dur="10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1000" fill="hold"/>
                                        <p:tgtEl>
                                          <p:spTgt spid="26"/>
                                        </p:tgtEl>
                                        <p:attrNameLst>
                                          <p:attrName>ppt_w</p:attrName>
                                        </p:attrNameLst>
                                      </p:cBhvr>
                                      <p:tavLst>
                                        <p:tav tm="0">
                                          <p:val>
                                            <p:fltVal val="0"/>
                                          </p:val>
                                        </p:tav>
                                        <p:tav tm="100000">
                                          <p:val>
                                            <p:strVal val="#ppt_w"/>
                                          </p:val>
                                        </p:tav>
                                      </p:tavLst>
                                    </p:anim>
                                    <p:anim calcmode="lin" valueType="num">
                                      <p:cBhvr>
                                        <p:cTn id="60" dur="1000" fill="hold"/>
                                        <p:tgtEl>
                                          <p:spTgt spid="26"/>
                                        </p:tgtEl>
                                        <p:attrNameLst>
                                          <p:attrName>ppt_h</p:attrName>
                                        </p:attrNameLst>
                                      </p:cBhvr>
                                      <p:tavLst>
                                        <p:tav tm="0">
                                          <p:val>
                                            <p:fltVal val="0"/>
                                          </p:val>
                                        </p:tav>
                                        <p:tav tm="100000">
                                          <p:val>
                                            <p:strVal val="#ppt_h"/>
                                          </p:val>
                                        </p:tav>
                                      </p:tavLst>
                                    </p:anim>
                                    <p:anim calcmode="lin" valueType="num">
                                      <p:cBhvr>
                                        <p:cTn id="61" dur="1000" fill="hold"/>
                                        <p:tgtEl>
                                          <p:spTgt spid="26"/>
                                        </p:tgtEl>
                                        <p:attrNameLst>
                                          <p:attrName>style.rotation</p:attrName>
                                        </p:attrNameLst>
                                      </p:cBhvr>
                                      <p:tavLst>
                                        <p:tav tm="0">
                                          <p:val>
                                            <p:fltVal val="90"/>
                                          </p:val>
                                        </p:tav>
                                        <p:tav tm="100000">
                                          <p:val>
                                            <p:fltVal val="0"/>
                                          </p:val>
                                        </p:tav>
                                      </p:tavLst>
                                    </p:anim>
                                    <p:animEffect transition="in" filter="fade">
                                      <p:cBhvr>
                                        <p:cTn id="62" dur="10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13" presetClass="entr" presetSubtype="16"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plus(in)">
                                      <p:cBhvr>
                                        <p:cTn id="67" dur="2000"/>
                                        <p:tgtEl>
                                          <p:spTgt spid="18"/>
                                        </p:tgtEl>
                                      </p:cBhvr>
                                    </p:animEffect>
                                  </p:childTnLst>
                                </p:cTn>
                              </p:par>
                              <p:par>
                                <p:cTn id="68" presetID="13" presetClass="entr" presetSubtype="16"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plus(in)">
                                      <p:cBhvr>
                                        <p:cTn id="70" dur="20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13" presetClass="entr" presetSubtype="16" fill="hold" grpId="0"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plus(in)">
                                      <p:cBhvr>
                                        <p:cTn id="75" dur="2000"/>
                                        <p:tgtEl>
                                          <p:spTgt spid="24"/>
                                        </p:tgtEl>
                                      </p:cBhvr>
                                    </p:animEffect>
                                  </p:childTnLst>
                                </p:cTn>
                              </p:par>
                              <p:par>
                                <p:cTn id="76" presetID="13" presetClass="entr" presetSubtype="16"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plus(in)">
                                      <p:cBhvr>
                                        <p:cTn id="78" dur="20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childTnLst>
                          </p:cTn>
                        </p:par>
                      </p:childTnLst>
                    </p:cTn>
                  </p:par>
                  <p:par>
                    <p:cTn id="84" fill="hold">
                      <p:stCondLst>
                        <p:cond delay="indefinite"/>
                      </p:stCondLst>
                      <p:childTnLst>
                        <p:par>
                          <p:cTn id="85" fill="hold">
                            <p:stCondLst>
                              <p:cond delay="0"/>
                            </p:stCondLst>
                            <p:childTnLst>
                              <p:par>
                                <p:cTn id="86" presetID="13" presetClass="entr" presetSubtype="16" fill="hold" grpId="0" nodeType="click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plus(in)">
                                      <p:cBhvr>
                                        <p:cTn id="88" dur="2000"/>
                                        <p:tgtEl>
                                          <p:spTgt spid="17"/>
                                        </p:tgtEl>
                                      </p:cBhvr>
                                    </p:animEffect>
                                  </p:childTnLst>
                                </p:cTn>
                              </p:par>
                              <p:par>
                                <p:cTn id="89" presetID="13" presetClass="entr" presetSubtype="16"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plus(in)">
                                      <p:cBhvr>
                                        <p:cTn id="91" dur="2000"/>
                                        <p:tgtEl>
                                          <p:spTgt spid="23"/>
                                        </p:tgtEl>
                                      </p:cBhvr>
                                    </p:animEffect>
                                  </p:childTnLst>
                                </p:cTn>
                              </p:par>
                            </p:childTnLst>
                          </p:cTn>
                        </p:par>
                      </p:childTnLst>
                    </p:cTn>
                  </p:par>
                  <p:par>
                    <p:cTn id="92" fill="hold">
                      <p:stCondLst>
                        <p:cond delay="indefinite"/>
                      </p:stCondLst>
                      <p:childTnLst>
                        <p:par>
                          <p:cTn id="93" fill="hold">
                            <p:stCondLst>
                              <p:cond delay="0"/>
                            </p:stCondLst>
                            <p:childTnLst>
                              <p:par>
                                <p:cTn id="94" presetID="45" presetClass="exit" presetSubtype="0" fill="hold" grpId="0" nodeType="clickEffect">
                                  <p:stCondLst>
                                    <p:cond delay="0"/>
                                  </p:stCondLst>
                                  <p:childTnLst>
                                    <p:animEffect transition="out" filter="fade">
                                      <p:cBhvr>
                                        <p:cTn id="95" dur="2000"/>
                                        <p:tgtEl>
                                          <p:spTgt spid="28"/>
                                        </p:tgtEl>
                                      </p:cBhvr>
                                    </p:animEffect>
                                    <p:anim calcmode="lin" valueType="num">
                                      <p:cBhvr>
                                        <p:cTn id="96" dur="2000"/>
                                        <p:tgtEl>
                                          <p:spTgt spid="2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97" dur="2000"/>
                                        <p:tgtEl>
                                          <p:spTgt spid="28"/>
                                        </p:tgtEl>
                                        <p:attrNameLst>
                                          <p:attrName>ppt_h</p:attrName>
                                        </p:attrNameLst>
                                      </p:cBhvr>
                                      <p:tavLst>
                                        <p:tav tm="0">
                                          <p:val>
                                            <p:strVal val="ppt_h"/>
                                          </p:val>
                                        </p:tav>
                                        <p:tav tm="100000">
                                          <p:val>
                                            <p:strVal val="ppt_h"/>
                                          </p:val>
                                        </p:tav>
                                      </p:tavLst>
                                    </p:anim>
                                    <p:set>
                                      <p:cBhvr>
                                        <p:cTn id="98" dur="1" fill="hold">
                                          <p:stCondLst>
                                            <p:cond delay="19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256931" y="442980"/>
            <a:ext cx="6755078" cy="845296"/>
          </a:xfrm>
          <a:prstGeom prst="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defTabSz="1597914"/>
            <a:r>
              <a:rPr lang="ar-DZ" sz="4893" b="1" dirty="0" smtClean="0">
                <a:solidFill>
                  <a:srgbClr val="C00000"/>
                </a:solidFill>
                <a:latin typeface="Bodoni MT Black" panose="02070A03080606020203" pitchFamily="18" charset="0"/>
              </a:rPr>
              <a:t>استمارة الاستبيان</a:t>
            </a:r>
            <a:endParaRPr lang="fr-FR" sz="4893" b="1" dirty="0">
              <a:solidFill>
                <a:srgbClr val="C00000"/>
              </a:solidFill>
              <a:latin typeface="Bodoni MT Black" panose="02070A03080606020203" pitchFamily="18" charset="0"/>
            </a:endParaRPr>
          </a:p>
        </p:txBody>
      </p:sp>
      <p:sp>
        <p:nvSpPr>
          <p:cNvPr id="22" name="ZoneTexte 21"/>
          <p:cNvSpPr txBox="1"/>
          <p:nvPr/>
        </p:nvSpPr>
        <p:spPr>
          <a:xfrm>
            <a:off x="1579911" y="1772997"/>
            <a:ext cx="9456099" cy="630173"/>
          </a:xfrm>
          <a:prstGeom prst="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wrap="square" rtlCol="0">
            <a:spAutoFit/>
          </a:bodyPr>
          <a:lstStyle/>
          <a:p>
            <a:pPr algn="r" defTabSz="1597914"/>
            <a:r>
              <a:rPr lang="ar-DZ" sz="3495" b="1" u="sng" dirty="0">
                <a:solidFill>
                  <a:prstClr val="black"/>
                </a:solidFill>
                <a:latin typeface="Elephant" panose="02020904090505020303" pitchFamily="18" charset="0"/>
                <a:cs typeface="Times New Roman" panose="02020603050405020304" pitchFamily="18" charset="0"/>
              </a:rPr>
              <a:t>المحور الأول </a:t>
            </a:r>
            <a:r>
              <a:rPr lang="ar-DZ" sz="3495" b="1" dirty="0">
                <a:solidFill>
                  <a:prstClr val="black"/>
                </a:solidFill>
                <a:latin typeface="Elephant" panose="02020904090505020303" pitchFamily="18" charset="0"/>
                <a:cs typeface="Times New Roman" panose="02020603050405020304" pitchFamily="18" charset="0"/>
              </a:rPr>
              <a:t>و يشمل الخصائص الاجتماعية </a:t>
            </a:r>
            <a:r>
              <a:rPr lang="ar-DZ" sz="3495" b="1" dirty="0" smtClean="0">
                <a:solidFill>
                  <a:prstClr val="black"/>
                </a:solidFill>
                <a:latin typeface="Elephant" panose="02020904090505020303" pitchFamily="18" charset="0"/>
                <a:cs typeface="Times New Roman" panose="02020603050405020304" pitchFamily="18" charset="0"/>
              </a:rPr>
              <a:t>للسكان</a:t>
            </a:r>
            <a:endParaRPr lang="fr-FR" sz="3495" b="1" dirty="0">
              <a:solidFill>
                <a:prstClr val="black"/>
              </a:solidFill>
              <a:latin typeface="Elephant" panose="02020904090505020303" pitchFamily="18" charset="0"/>
              <a:cs typeface="+mj-cs"/>
            </a:endParaRPr>
          </a:p>
        </p:txBody>
      </p:sp>
      <p:sp>
        <p:nvSpPr>
          <p:cNvPr id="23" name="ZoneTexte 22"/>
          <p:cNvSpPr txBox="1"/>
          <p:nvPr/>
        </p:nvSpPr>
        <p:spPr>
          <a:xfrm>
            <a:off x="1579909" y="2644235"/>
            <a:ext cx="9456099" cy="1168012"/>
          </a:xfrm>
          <a:prstGeom prst="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wrap="square" rtlCol="0">
            <a:spAutoFit/>
          </a:bodyPr>
          <a:lstStyle/>
          <a:p>
            <a:pPr algn="r" defTabSz="1597914"/>
            <a:r>
              <a:rPr lang="ar-DZ" sz="3495" b="1" u="sng" dirty="0">
                <a:solidFill>
                  <a:prstClr val="black"/>
                </a:solidFill>
                <a:latin typeface="Elephant" panose="02020904090505020303" pitchFamily="18" charset="0"/>
              </a:rPr>
              <a:t>المحور الثاني </a:t>
            </a:r>
            <a:r>
              <a:rPr lang="ar-DZ" sz="3495" b="1" dirty="0">
                <a:solidFill>
                  <a:prstClr val="black"/>
                </a:solidFill>
                <a:latin typeface="Elephant" panose="02020904090505020303" pitchFamily="18" charset="0"/>
              </a:rPr>
              <a:t>و يشمل الخصائص </a:t>
            </a:r>
            <a:r>
              <a:rPr lang="ar-DZ" sz="3495" b="1" dirty="0" smtClean="0">
                <a:solidFill>
                  <a:prstClr val="black"/>
                </a:solidFill>
                <a:latin typeface="Elephant" panose="02020904090505020303" pitchFamily="18" charset="0"/>
              </a:rPr>
              <a:t>الفيزيائية الاطار المبني</a:t>
            </a:r>
            <a:endParaRPr lang="fr-FR" sz="3495" b="1" dirty="0">
              <a:solidFill>
                <a:prstClr val="black"/>
              </a:solidFill>
              <a:latin typeface="Elephant" panose="02020904090505020303" pitchFamily="18" charset="0"/>
            </a:endParaRPr>
          </a:p>
        </p:txBody>
      </p:sp>
      <p:sp>
        <p:nvSpPr>
          <p:cNvPr id="24" name="ZoneTexte 23"/>
          <p:cNvSpPr txBox="1"/>
          <p:nvPr/>
        </p:nvSpPr>
        <p:spPr>
          <a:xfrm>
            <a:off x="1579909" y="4053313"/>
            <a:ext cx="9456099" cy="1168012"/>
          </a:xfrm>
          <a:prstGeom prst="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wrap="square" rtlCol="0">
            <a:spAutoFit/>
          </a:bodyPr>
          <a:lstStyle/>
          <a:p>
            <a:pPr algn="r" defTabSz="1597914"/>
            <a:r>
              <a:rPr lang="ar-DZ" sz="3495" b="1" u="sng" dirty="0">
                <a:solidFill>
                  <a:prstClr val="black"/>
                </a:solidFill>
                <a:latin typeface="Elephant" panose="02020904090505020303" pitchFamily="18" charset="0"/>
              </a:rPr>
              <a:t>المحور الثالث </a:t>
            </a:r>
            <a:r>
              <a:rPr lang="ar-DZ" sz="3495" b="1" dirty="0" smtClean="0">
                <a:solidFill>
                  <a:prstClr val="black"/>
                </a:solidFill>
                <a:latin typeface="Elephant" panose="02020904090505020303" pitchFamily="18" charset="0"/>
              </a:rPr>
              <a:t>ويشمل الاطار الغير مبني وحالته في وجهة نظر السكان</a:t>
            </a:r>
            <a:endParaRPr lang="fr-FR" sz="3495" b="1" dirty="0">
              <a:solidFill>
                <a:prstClr val="black"/>
              </a:solidFill>
              <a:latin typeface="Elephant" panose="02020904090505020303" pitchFamily="18" charset="0"/>
            </a:endParaRPr>
          </a:p>
        </p:txBody>
      </p:sp>
      <p:sp>
        <p:nvSpPr>
          <p:cNvPr id="25" name="ZoneTexte 24"/>
          <p:cNvSpPr txBox="1"/>
          <p:nvPr/>
        </p:nvSpPr>
        <p:spPr>
          <a:xfrm>
            <a:off x="1579910" y="5626986"/>
            <a:ext cx="9456099" cy="1168012"/>
          </a:xfrm>
          <a:prstGeom prst="rect">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wrap="square" rtlCol="0">
            <a:spAutoFit/>
          </a:bodyPr>
          <a:lstStyle/>
          <a:p>
            <a:pPr algn="r" defTabSz="1597914"/>
            <a:r>
              <a:rPr lang="ar-DZ" sz="3495" b="1" u="sng" dirty="0">
                <a:solidFill>
                  <a:prstClr val="black"/>
                </a:solidFill>
                <a:latin typeface="Elephant" panose="02020904090505020303" pitchFamily="18" charset="0"/>
              </a:rPr>
              <a:t>المحور الرابع </a:t>
            </a:r>
            <a:r>
              <a:rPr lang="ar-DZ" sz="3495" b="1" dirty="0">
                <a:solidFill>
                  <a:prstClr val="black"/>
                </a:solidFill>
                <a:latin typeface="Elephant" panose="02020904090505020303" pitchFamily="18" charset="0"/>
              </a:rPr>
              <a:t>و يحتوي </a:t>
            </a:r>
            <a:r>
              <a:rPr lang="ar-DZ" sz="3495" b="1" dirty="0" smtClean="0">
                <a:solidFill>
                  <a:prstClr val="black"/>
                </a:solidFill>
                <a:latin typeface="Elephant" panose="02020904090505020303" pitchFamily="18" charset="0"/>
              </a:rPr>
              <a:t>الاقتراحات الخاصة بالسكان وأراءهم في كل تغير</a:t>
            </a:r>
            <a:endParaRPr lang="fr-FR" sz="3495" b="1" dirty="0">
              <a:solidFill>
                <a:prstClr val="black"/>
              </a:solidFill>
              <a:latin typeface="Elephant" panose="02020904090505020303" pitchFamily="18" charset="0"/>
            </a:endParaRPr>
          </a:p>
        </p:txBody>
      </p:sp>
      <p:pic>
        <p:nvPicPr>
          <p:cNvPr id="34" name="Image 33" descr="H:\image mém\téléchargement (2).jpg"/>
          <p:cNvPicPr/>
          <p:nvPr/>
        </p:nvPicPr>
        <p:blipFill>
          <a:blip r:embed="rId2">
            <a:extLst>
              <a:ext uri="{28A0092B-C50C-407E-A947-70E740481C1C}">
                <a14:useLocalDpi xmlns:a14="http://schemas.microsoft.com/office/drawing/2010/main" val="0"/>
              </a:ext>
            </a:extLst>
          </a:blip>
          <a:srcRect/>
          <a:stretch>
            <a:fillRect/>
          </a:stretch>
        </p:blipFill>
        <p:spPr bwMode="auto">
          <a:xfrm>
            <a:off x="11061694" y="30034"/>
            <a:ext cx="3437139" cy="2614201"/>
          </a:xfrm>
          <a:prstGeom prst="rect">
            <a:avLst/>
          </a:prstGeom>
          <a:ln>
            <a:noFill/>
          </a:ln>
          <a:effectLst>
            <a:softEdge rad="112500"/>
          </a:effectLst>
        </p:spPr>
      </p:pic>
      <p:graphicFrame>
        <p:nvGraphicFramePr>
          <p:cNvPr id="26" name="Chart 25"/>
          <p:cNvGraphicFramePr/>
          <p:nvPr>
            <p:extLst>
              <p:ext uri="{D42A27DB-BD31-4B8C-83A1-F6EECF244321}">
                <p14:modId xmlns:p14="http://schemas.microsoft.com/office/powerpoint/2010/main" val="2410026997"/>
              </p:ext>
            </p:extLst>
          </p:nvPr>
        </p:nvGraphicFramePr>
        <p:xfrm>
          <a:off x="405047" y="7062351"/>
          <a:ext cx="11805821" cy="7759392"/>
        </p:xfrm>
        <a:graphic>
          <a:graphicData uri="http://schemas.openxmlformats.org/drawingml/2006/chart">
            <c:chart xmlns:c="http://schemas.openxmlformats.org/drawingml/2006/chart" xmlns:r="http://schemas.openxmlformats.org/officeDocument/2006/relationships" r:id="rId3"/>
          </a:graphicData>
        </a:graphic>
      </p:graphicFrame>
      <p:sp>
        <p:nvSpPr>
          <p:cNvPr id="30" name="Rounded Rectangle 29"/>
          <p:cNvSpPr/>
          <p:nvPr/>
        </p:nvSpPr>
        <p:spPr>
          <a:xfrm>
            <a:off x="19187895" y="9731477"/>
            <a:ext cx="1986381" cy="1157722"/>
          </a:xfrm>
          <a:prstGeom prst="roundRect">
            <a:avLst/>
          </a:prstGeom>
          <a:solidFill>
            <a:srgbClr val="16C7DA"/>
          </a:solidFill>
          <a:ln>
            <a:solidFill>
              <a:schemeClr val="bg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schemeClr val="tx1"/>
                </a:solidFill>
              </a:rPr>
              <a:t>الفصل التمهيدي</a:t>
            </a:r>
            <a:endParaRPr lang="fr-FR" sz="2800" b="1" i="1" dirty="0">
              <a:solidFill>
                <a:schemeClr val="tx1"/>
              </a:solidFill>
            </a:endParaRPr>
          </a:p>
        </p:txBody>
      </p:sp>
      <p:sp>
        <p:nvSpPr>
          <p:cNvPr id="31" name="Rounded Rectangle 30"/>
          <p:cNvSpPr/>
          <p:nvPr/>
        </p:nvSpPr>
        <p:spPr>
          <a:xfrm>
            <a:off x="19174554" y="10992692"/>
            <a:ext cx="1994123"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33" name="Rounded Rectangle 32"/>
          <p:cNvSpPr/>
          <p:nvPr/>
        </p:nvSpPr>
        <p:spPr>
          <a:xfrm>
            <a:off x="19187896" y="12169238"/>
            <a:ext cx="1981008" cy="116680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35" name="Rounded Rectangle 34"/>
          <p:cNvSpPr/>
          <p:nvPr/>
        </p:nvSpPr>
        <p:spPr>
          <a:xfrm>
            <a:off x="19174554" y="13432661"/>
            <a:ext cx="1971906"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sp>
        <p:nvSpPr>
          <p:cNvPr id="36" name="Ellipse 5"/>
          <p:cNvSpPr/>
          <p:nvPr/>
        </p:nvSpPr>
        <p:spPr>
          <a:xfrm>
            <a:off x="19078573" y="210126"/>
            <a:ext cx="2294673" cy="1749097"/>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pic>
        <p:nvPicPr>
          <p:cNvPr id="37"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71281" y="333877"/>
            <a:ext cx="1414237" cy="100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Image 3" descr="PE01561_"/>
          <p:cNvPicPr/>
          <p:nvPr/>
        </p:nvPicPr>
        <p:blipFill>
          <a:blip r:embed="rId5" cstate="print"/>
          <a:stretch>
            <a:fillRect/>
          </a:stretch>
        </p:blipFill>
        <p:spPr bwMode="auto">
          <a:xfrm>
            <a:off x="14394554" y="150858"/>
            <a:ext cx="3335746" cy="1808365"/>
          </a:xfrm>
          <a:prstGeom prst="rect">
            <a:avLst/>
          </a:prstGeom>
          <a:ln>
            <a:noFill/>
          </a:ln>
          <a:effectLst>
            <a:outerShdw blurRad="292100" dist="139700" dir="2700000" algn="tl" rotWithShape="0">
              <a:srgbClr val="333333">
                <a:alpha val="65000"/>
              </a:srgbClr>
            </a:outerShdw>
          </a:effectLst>
        </p:spPr>
      </p:pic>
      <p:pic>
        <p:nvPicPr>
          <p:cNvPr id="39" name="Picture 5" descr="C:\Users\YS NET\Desktop\qq.png"/>
          <p:cNvPicPr>
            <a:picLocks noChangeAspect="1" noChangeArrowheads="1"/>
          </p:cNvPicPr>
          <p:nvPr/>
        </p:nvPicPr>
        <p:blipFill>
          <a:blip r:embed="rId6" cstate="print"/>
          <a:srcRect l="26388" t="5720" r="48347" b="74582"/>
          <a:stretch>
            <a:fillRect/>
          </a:stretch>
        </p:blipFill>
        <p:spPr bwMode="auto">
          <a:xfrm rot="11193777" flipV="1">
            <a:off x="115559" y="523014"/>
            <a:ext cx="1944216" cy="2133601"/>
          </a:xfrm>
          <a:prstGeom prst="rect">
            <a:avLst/>
          </a:prstGeom>
          <a:noFill/>
        </p:spPr>
      </p:pic>
      <p:sp>
        <p:nvSpPr>
          <p:cNvPr id="9" name="Rectangle 8"/>
          <p:cNvSpPr/>
          <p:nvPr/>
        </p:nvSpPr>
        <p:spPr>
          <a:xfrm>
            <a:off x="12233793" y="2414258"/>
            <a:ext cx="6601375" cy="7417415"/>
          </a:xfrm>
          <a:prstGeom prst="rect">
            <a:avLst/>
          </a:prstGeom>
          <a:solidFill>
            <a:schemeClr val="bg1"/>
          </a:solidFill>
          <a:ln>
            <a:solidFill>
              <a:schemeClr val="tx1"/>
            </a:solidFill>
          </a:ln>
        </p:spPr>
        <p:txBody>
          <a:bodyPr wrap="square">
            <a:spAutoFit/>
          </a:bodyPr>
          <a:lstStyle/>
          <a:p>
            <a:pPr algn="r" rtl="1"/>
            <a:r>
              <a:rPr lang="ar-DZ" sz="2800" b="1" i="1" dirty="0"/>
              <a:t>الخصائص الاجتماعية</a:t>
            </a:r>
          </a:p>
          <a:p>
            <a:pPr algn="r" rtl="1"/>
            <a:r>
              <a:rPr lang="ar-DZ" sz="2800" dirty="0"/>
              <a:t>1) ـ كم عدد أفراد الأسرة؟  من     2-4         4-6       أكثر من 6  </a:t>
            </a:r>
          </a:p>
          <a:p>
            <a:pPr algn="r" rtl="1"/>
            <a:r>
              <a:rPr lang="ar-DZ" sz="2800" dirty="0"/>
              <a:t>2-هل تسكن معكم عائلة اخرى في نفس المسكن؟          نعم              لا      </a:t>
            </a:r>
          </a:p>
          <a:p>
            <a:pPr algn="r" rtl="1"/>
            <a:r>
              <a:rPr lang="ar-DZ" sz="2800" dirty="0"/>
              <a:t>(ملاحظه ابن متزوج هو بمثابة عائلة اخرى في المسكن)</a:t>
            </a:r>
          </a:p>
          <a:p>
            <a:pPr algn="r" rtl="1"/>
            <a:r>
              <a:rPr lang="ar-DZ" sz="2800" dirty="0"/>
              <a:t>3) - السن:         من18-35             35ـ 60      60 فما فوق   </a:t>
            </a:r>
          </a:p>
          <a:p>
            <a:pPr algn="r" rtl="1"/>
            <a:r>
              <a:rPr lang="ar-DZ" sz="2800" dirty="0"/>
              <a:t>4) -المستوى التعليمي: امي    ابتدائي / متوسط      ثانوي      جامعي   </a:t>
            </a:r>
          </a:p>
          <a:p>
            <a:pPr algn="r" rtl="1"/>
            <a:r>
              <a:rPr lang="ar-DZ" sz="2800" dirty="0"/>
              <a:t>5(ـ الوظيفة: بطال     عامل              متقاعد    قطاع حر  </a:t>
            </a:r>
          </a:p>
          <a:p>
            <a:pPr algn="r" rtl="1"/>
            <a:r>
              <a:rPr lang="ar-DZ" sz="2800" dirty="0"/>
              <a:t>6) -اين تقضي اوقات فراغك؟       داخل الحي        خارج الحي </a:t>
            </a:r>
          </a:p>
          <a:p>
            <a:pPr algn="r" rtl="1"/>
            <a:r>
              <a:rPr lang="ar-DZ" sz="2800" dirty="0"/>
              <a:t>اين داخل الحي؟ </a:t>
            </a:r>
            <a:r>
              <a:rPr lang="ar-DZ" sz="2800" dirty="0" smtClean="0"/>
              <a:t>.................................</a:t>
            </a:r>
            <a:endParaRPr lang="ar-DZ" sz="2800" dirty="0"/>
          </a:p>
          <a:p>
            <a:pPr algn="r" rtl="1"/>
            <a:r>
              <a:rPr lang="ar-DZ" sz="2800" dirty="0"/>
              <a:t>لماذا خارج الحي؟ </a:t>
            </a:r>
            <a:r>
              <a:rPr lang="ar-DZ" sz="2800" dirty="0" smtClean="0"/>
              <a:t>................................</a:t>
            </a:r>
            <a:endParaRPr lang="ar-DZ" sz="2800" dirty="0"/>
          </a:p>
        </p:txBody>
      </p:sp>
      <p:sp>
        <p:nvSpPr>
          <p:cNvPr id="15" name="Rectangle 14"/>
          <p:cNvSpPr/>
          <p:nvPr/>
        </p:nvSpPr>
        <p:spPr>
          <a:xfrm>
            <a:off x="12289721" y="3089580"/>
            <a:ext cx="6485302" cy="5693866"/>
          </a:xfrm>
          <a:prstGeom prst="rect">
            <a:avLst/>
          </a:prstGeom>
          <a:solidFill>
            <a:schemeClr val="bg1"/>
          </a:solidFill>
          <a:ln>
            <a:solidFill>
              <a:schemeClr val="tx1"/>
            </a:solidFill>
          </a:ln>
        </p:spPr>
        <p:txBody>
          <a:bodyPr wrap="square">
            <a:spAutoFit/>
          </a:bodyPr>
          <a:lstStyle/>
          <a:p>
            <a:pPr algn="just" rtl="1"/>
            <a:r>
              <a:rPr lang="ar-DZ" sz="2800" b="1" i="1" dirty="0"/>
              <a:t>الإطــــــــــار المبنــــــــي</a:t>
            </a:r>
          </a:p>
          <a:p>
            <a:pPr algn="just" rtl="1"/>
            <a:r>
              <a:rPr lang="ar-DZ" sz="2800" dirty="0"/>
              <a:t>1) ـ هل أجريتم بعض التغيرات على المسكن؟     نعم            لا   </a:t>
            </a:r>
          </a:p>
          <a:p>
            <a:pPr algn="just" rtl="1"/>
            <a:r>
              <a:rPr lang="ar-DZ" sz="2800" dirty="0"/>
              <a:t> ـ إذا كان جوابكم بـ نعم :</a:t>
            </a:r>
          </a:p>
          <a:p>
            <a:pPr algn="just" rtl="1"/>
            <a:r>
              <a:rPr lang="ar-DZ" sz="2800" dirty="0"/>
              <a:t>     حدد هذه التغييرات؟ </a:t>
            </a:r>
            <a:r>
              <a:rPr lang="ar-DZ" sz="2800" dirty="0" smtClean="0"/>
              <a:t>....................</a:t>
            </a:r>
            <a:endParaRPr lang="ar-DZ" sz="2800" dirty="0"/>
          </a:p>
          <a:p>
            <a:pPr algn="just" rtl="1"/>
            <a:r>
              <a:rPr lang="ar-DZ" sz="2800" dirty="0"/>
              <a:t>     ما هي </a:t>
            </a:r>
            <a:r>
              <a:rPr lang="ar-DZ" sz="2800" dirty="0" smtClean="0"/>
              <a:t>الأسباب......................</a:t>
            </a:r>
            <a:endParaRPr lang="ar-DZ" sz="2800" dirty="0"/>
          </a:p>
          <a:p>
            <a:pPr algn="just" rtl="1"/>
            <a:r>
              <a:rPr lang="ar-DZ" sz="2800" dirty="0"/>
              <a:t>2( ـ هل تفضل تغيير السوق المغطاة بتجهيز آخر؟      نعم       لا  </a:t>
            </a:r>
          </a:p>
          <a:p>
            <a:pPr algn="just" rtl="1"/>
            <a:r>
              <a:rPr lang="ar-DZ" sz="2800" dirty="0"/>
              <a:t>ـ إذا كان جوابك [نعم] ما </a:t>
            </a:r>
            <a:r>
              <a:rPr lang="ar-DZ" sz="2800" dirty="0" smtClean="0"/>
              <a:t>التجهيزات المناسبة.............................</a:t>
            </a:r>
            <a:endParaRPr lang="ar-DZ" sz="2800" dirty="0"/>
          </a:p>
          <a:p>
            <a:pPr algn="just" rtl="1"/>
            <a:r>
              <a:rPr lang="ar-DZ" sz="2800" dirty="0"/>
              <a:t>ـ إذا كان هناك تجهيز آخر غير مستغل، أذكره</a:t>
            </a:r>
            <a:r>
              <a:rPr lang="ar-DZ" sz="2800" dirty="0" smtClean="0"/>
              <a:t>؟..............</a:t>
            </a:r>
            <a:endParaRPr lang="ar-DZ" sz="2800" dirty="0"/>
          </a:p>
          <a:p>
            <a:pPr algn="just" rtl="1"/>
            <a:r>
              <a:rPr lang="ar-DZ" sz="2800" dirty="0"/>
              <a:t>ـ ما ذا تقترح؟ </a:t>
            </a:r>
            <a:r>
              <a:rPr lang="ar-DZ" sz="2800" dirty="0" smtClean="0"/>
              <a:t>.....................</a:t>
            </a:r>
            <a:endParaRPr lang="ar-DZ" sz="2800" dirty="0"/>
          </a:p>
        </p:txBody>
      </p:sp>
      <p:sp>
        <p:nvSpPr>
          <p:cNvPr id="17" name="Rectangle 16"/>
          <p:cNvSpPr/>
          <p:nvPr/>
        </p:nvSpPr>
        <p:spPr>
          <a:xfrm>
            <a:off x="12241754" y="3682049"/>
            <a:ext cx="6594963" cy="10202793"/>
          </a:xfrm>
          <a:prstGeom prst="rect">
            <a:avLst/>
          </a:prstGeom>
          <a:solidFill>
            <a:schemeClr val="bg1"/>
          </a:solidFill>
          <a:ln>
            <a:solidFill>
              <a:schemeClr val="tx1"/>
            </a:solidFill>
          </a:ln>
        </p:spPr>
        <p:txBody>
          <a:bodyPr wrap="square">
            <a:spAutoFit/>
          </a:bodyPr>
          <a:lstStyle/>
          <a:p>
            <a:pPr algn="just" rtl="1"/>
            <a:r>
              <a:rPr lang="ar-DZ" sz="2800" b="1" dirty="0" smtClean="0"/>
              <a:t>الإطــــــــــارالغيـــــــرمبنــــــــي</a:t>
            </a:r>
            <a:endParaRPr lang="ar-DZ" sz="2800" b="1" dirty="0"/>
          </a:p>
          <a:p>
            <a:pPr algn="just" rtl="1"/>
            <a:r>
              <a:rPr lang="ar-DZ" sz="2800" dirty="0"/>
              <a:t>1ـ المساحات الخضراء وساحات اللعب:</a:t>
            </a:r>
          </a:p>
          <a:p>
            <a:pPr algn="just" rtl="1"/>
            <a:r>
              <a:rPr lang="ar-DZ" sz="2800" dirty="0"/>
              <a:t> هل المساحات الخضراء وساحات اللعب مستغلة من طرفكم؟ نعم        لا  </a:t>
            </a:r>
          </a:p>
          <a:p>
            <a:pPr algn="just" rtl="1"/>
            <a:r>
              <a:rPr lang="ar-DZ" sz="2800" dirty="0"/>
              <a:t>إذا كان الجواب بــ [ لا ] ما هو السبب حسب رأيك </a:t>
            </a:r>
            <a:r>
              <a:rPr lang="ar-DZ" sz="2800" dirty="0" smtClean="0"/>
              <a:t>؟..............................................</a:t>
            </a:r>
            <a:endParaRPr lang="ar-DZ" sz="2800" dirty="0"/>
          </a:p>
          <a:p>
            <a:pPr algn="just" rtl="1"/>
            <a:r>
              <a:rPr lang="ar-DZ" sz="2800" dirty="0"/>
              <a:t>هل وسائل النقل الحضري متوفرة بكل الاوقات؟  نعم        لا  </a:t>
            </a:r>
          </a:p>
          <a:p>
            <a:pPr algn="just" rtl="1"/>
            <a:r>
              <a:rPr lang="ar-DZ" sz="2800" dirty="0"/>
              <a:t>ـ إذا كان جوابك بـــ [ لا ] ماذا تقترح في هذا الجانب </a:t>
            </a:r>
            <a:r>
              <a:rPr lang="ar-DZ" sz="2800" dirty="0" smtClean="0"/>
              <a:t>؟............................................... </a:t>
            </a:r>
            <a:r>
              <a:rPr lang="ar-DZ" sz="2800" dirty="0"/>
              <a:t>ـ ماهي الوسيلة التي تستعملها للتنقل خارج الحي؟ </a:t>
            </a:r>
          </a:p>
          <a:p>
            <a:pPr algn="just" rtl="1"/>
            <a:r>
              <a:rPr lang="ar-DZ" sz="2800" dirty="0"/>
              <a:t>خاصة         النقل الحضري        اقتراحـــــات عامــــــــــة 	</a:t>
            </a:r>
          </a:p>
          <a:p>
            <a:pPr algn="just" rtl="1"/>
            <a:r>
              <a:rPr lang="ar-DZ" sz="2800" dirty="0"/>
              <a:t>هل تقبل اقتراح تهيئة المساحة الشاغرة بجوار الإقامة الجامعية لتكون ساحات لعب ومساحات خضراء؟        نعم       لا  </a:t>
            </a:r>
          </a:p>
          <a:p>
            <a:pPr algn="just" rtl="1"/>
            <a:r>
              <a:rPr lang="ar-DZ" sz="2800" dirty="0"/>
              <a:t>بصفتك مقيم بالحي ماهي الاقتراحات الأخرى التي تراها مناسبة من أجل تحسين الوضعية العامة لحي؟  .........................................</a:t>
            </a:r>
          </a:p>
          <a:p>
            <a:pPr algn="just" rtl="1"/>
            <a:r>
              <a:rPr lang="ar-DZ" sz="2800" dirty="0" smtClean="0"/>
              <a:t>    </a:t>
            </a:r>
            <a:r>
              <a:rPr lang="ar-DZ" sz="2800" dirty="0"/>
              <a:t>النقل بدون رخصة   </a:t>
            </a:r>
          </a:p>
          <a:p>
            <a:endParaRPr lang="ar-DZ" dirty="0"/>
          </a:p>
        </p:txBody>
      </p:sp>
      <p:sp>
        <p:nvSpPr>
          <p:cNvPr id="5" name="Rectangle 4"/>
          <p:cNvSpPr/>
          <p:nvPr/>
        </p:nvSpPr>
        <p:spPr>
          <a:xfrm>
            <a:off x="12289721" y="10500389"/>
            <a:ext cx="6594964" cy="3308598"/>
          </a:xfrm>
          <a:prstGeom prst="rect">
            <a:avLst/>
          </a:prstGeom>
          <a:solidFill>
            <a:schemeClr val="bg1"/>
          </a:solidFill>
          <a:ln>
            <a:solidFill>
              <a:schemeClr val="tx1"/>
            </a:solidFill>
          </a:ln>
        </p:spPr>
        <p:txBody>
          <a:bodyPr wrap="square">
            <a:spAutoFit/>
          </a:bodyPr>
          <a:lstStyle/>
          <a:p>
            <a:pPr algn="r"/>
            <a:r>
              <a:rPr lang="ar-DZ" b="1" dirty="0"/>
              <a:t>ا</a:t>
            </a:r>
            <a:r>
              <a:rPr lang="ar-DZ" sz="2800" b="1" dirty="0"/>
              <a:t>قتراحـــــات عامــــــــــة</a:t>
            </a:r>
            <a:r>
              <a:rPr lang="ar-DZ" b="1" dirty="0"/>
              <a:t> </a:t>
            </a:r>
            <a:r>
              <a:rPr lang="ar-DZ" sz="2800" dirty="0"/>
              <a:t>	</a:t>
            </a:r>
          </a:p>
          <a:p>
            <a:pPr algn="r"/>
            <a:r>
              <a:rPr lang="ar-DZ" sz="2800" dirty="0"/>
              <a:t>1-هل تقبل اقتراح تهيئة المساحة الشاغرة بجوار الإقامة الجامعية لتكون ساحات لعب ومساحات خضراء؟        نعم       لا  </a:t>
            </a:r>
          </a:p>
          <a:p>
            <a:pPr algn="r"/>
            <a:r>
              <a:rPr lang="ar-DZ" sz="2800" dirty="0"/>
              <a:t>بصفتك مقيم بالحي ماهي الاقتراحات الأخرى التي تراها مناسبة من أجل تحسين الوضعية العامة للحي؟ </a:t>
            </a:r>
            <a:endParaRPr lang="fr-FR" sz="2800" dirty="0"/>
          </a:p>
        </p:txBody>
      </p:sp>
      <p:pic>
        <p:nvPicPr>
          <p:cNvPr id="27" name="Picture 2" descr="C:\Users\NTC\Desktop\FGJ.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16549862" y="5031893"/>
            <a:ext cx="7147077" cy="16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8456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1000"/>
                                        <p:tgtEl>
                                          <p:spTgt spid="5"/>
                                        </p:tgtEl>
                                      </p:cBhvr>
                                    </p:animEffect>
                                    <p:anim calcmode="lin" valueType="num">
                                      <p:cBhvr>
                                        <p:cTn id="57" dur="1000" fill="hold"/>
                                        <p:tgtEl>
                                          <p:spTgt spid="5"/>
                                        </p:tgtEl>
                                        <p:attrNameLst>
                                          <p:attrName>ppt_x</p:attrName>
                                        </p:attrNameLst>
                                      </p:cBhvr>
                                      <p:tavLst>
                                        <p:tav tm="0">
                                          <p:val>
                                            <p:strVal val="#ppt_x"/>
                                          </p:val>
                                        </p:tav>
                                        <p:tav tm="100000">
                                          <p:val>
                                            <p:strVal val="#ppt_x"/>
                                          </p:val>
                                        </p:tav>
                                      </p:tavLst>
                                    </p:anim>
                                    <p:anim calcmode="lin" valueType="num">
                                      <p:cBhvr>
                                        <p:cTn id="5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Graphic spid="26" grpId="0">
        <p:bldAsOne/>
      </p:bldGraphic>
      <p:bldP spid="9" grpId="0" animBg="1"/>
      <p:bldP spid="15" grpId="0" animBg="1"/>
      <p:bldP spid="17"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schemeClr val="tx1"/>
                </a:solidFill>
              </a:rPr>
              <a:t>الفصل التمهيدي</a:t>
            </a:r>
            <a:endParaRPr lang="fr-FR" sz="2800" b="1" i="1" dirty="0">
              <a:solidFill>
                <a:schemeClr val="tx1"/>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le 2"/>
          <p:cNvSpPr/>
          <p:nvPr/>
        </p:nvSpPr>
        <p:spPr>
          <a:xfrm>
            <a:off x="1867943" y="2689302"/>
            <a:ext cx="15714567" cy="11623250"/>
          </a:xfrm>
          <a:prstGeom prst="roundRect">
            <a:avLst/>
          </a:prstGeom>
          <a:solidFill>
            <a:srgbClr val="16C7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6000" b="1" dirty="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ي</a:t>
            </a:r>
            <a:r>
              <a:rPr lang="ar-DZ" sz="6000" b="1"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عتمد </a:t>
            </a:r>
            <a:r>
              <a:rPr lang="ar-DZ" sz="6000" b="1" dirty="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إعادة التأهيل الحضري على البرمجة والتخطيط كعنصريين أساسيين هدفهما توجيه ومراقبة التوسع الحضري قصد توزيع وتنظيم السكنات، الأنشطة، البنايات، التجهيزات ووسائل الاتصال على امتداد المجال الحضري، فالبرمجة هي الأسلوب العلمي الذي يهدف إلى تقديم الحلول والبدائل للمشكلات والاختلالات المتواجدة على مستوى المجال العمراني الحضري وذلك في إطار خطة منظمة ذات سياسة وأهداف واضحة وخلال فترة زمنية محددة وعملية التخطيط والبرمجة يجب أن تكون شاملة ومرنة ومستمرة حيث يمكن تعديل مساره حسب ما يستجد من ظروف في المجال أو المنطقة </a:t>
            </a:r>
            <a:r>
              <a:rPr lang="ar-DZ" sz="6000" b="1"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الحضرية</a:t>
            </a:r>
            <a:r>
              <a:rPr lang="ar-DZ" sz="480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a:t>
            </a:r>
            <a:endParaRPr lang="fr-FR" sz="4800" dirty="0">
              <a:ln w="0"/>
              <a:solidFill>
                <a:schemeClr val="tx1"/>
              </a:solidFill>
              <a:effectLst>
                <a:outerShdw blurRad="38100" dist="19050" dir="2700000" algn="tl" rotWithShape="0">
                  <a:schemeClr val="dk1">
                    <a:alpha val="40000"/>
                  </a:schemeClr>
                </a:outerShdw>
              </a:effectLst>
            </a:endParaRPr>
          </a:p>
          <a:p>
            <a:pPr algn="ctr"/>
            <a:endParaRPr lang="fr-FR" dirty="0"/>
          </a:p>
        </p:txBody>
      </p:sp>
      <p:sp>
        <p:nvSpPr>
          <p:cNvPr id="5" name="Rectangle 4"/>
          <p:cNvSpPr/>
          <p:nvPr/>
        </p:nvSpPr>
        <p:spPr>
          <a:xfrm>
            <a:off x="14901391" y="796986"/>
            <a:ext cx="2358339" cy="1107996"/>
          </a:xfrm>
          <a:prstGeom prst="rect">
            <a:avLst/>
          </a:prstGeom>
          <a:noFill/>
        </p:spPr>
        <p:txBody>
          <a:bodyPr wrap="none" lIns="91440" tIns="45720" rIns="91440" bIns="45720">
            <a:spAutoFit/>
          </a:bodyPr>
          <a:lstStyle/>
          <a:p>
            <a:pPr algn="ctr"/>
            <a:r>
              <a:rPr lang="ar-DZ" sz="6600" b="1" u="sng" dirty="0" smtClean="0">
                <a:ln w="0"/>
                <a:effectLst>
                  <a:outerShdw blurRad="38100" dist="19050" dir="2700000" algn="tl" rotWithShape="0">
                    <a:schemeClr val="dk1">
                      <a:alpha val="40000"/>
                    </a:schemeClr>
                  </a:outerShdw>
                </a:effectLst>
              </a:rPr>
              <a:t>تقديم</a:t>
            </a:r>
            <a:endParaRPr lang="en-US" sz="6600" b="1" u="sng" cap="none" spc="0" dirty="0">
              <a:ln w="0"/>
              <a:solidFill>
                <a:schemeClr val="tx1"/>
              </a:solidFill>
              <a:effectLst>
                <a:outerShdw blurRad="38100" dist="19050" dir="2700000" algn="tl" rotWithShape="0">
                  <a:schemeClr val="dk1">
                    <a:alpha val="40000"/>
                  </a:schemeClr>
                </a:outerShdw>
              </a:effectLst>
            </a:endParaRPr>
          </a:p>
        </p:txBody>
      </p:sp>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773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l="13154" t="19190" r="12440" b="9319"/>
          <a:stretch/>
        </p:blipFill>
        <p:spPr>
          <a:xfrm>
            <a:off x="1" y="2798514"/>
            <a:ext cx="18984704" cy="12321095"/>
          </a:xfrm>
          <a:prstGeom prst="rect">
            <a:avLst/>
          </a:prstGeom>
        </p:spPr>
      </p:pic>
      <p:sp>
        <p:nvSpPr>
          <p:cNvPr id="25" name="Rectangle 24"/>
          <p:cNvSpPr/>
          <p:nvPr/>
        </p:nvSpPr>
        <p:spPr>
          <a:xfrm>
            <a:off x="11987276" y="894054"/>
            <a:ext cx="6997428" cy="1107996"/>
          </a:xfrm>
          <a:prstGeom prst="rect">
            <a:avLst/>
          </a:prstGeom>
          <a:noFill/>
        </p:spPr>
        <p:txBody>
          <a:bodyPr wrap="none" lIns="91440" tIns="45720" rIns="91440" bIns="45720">
            <a:spAutoFit/>
          </a:bodyPr>
          <a:lstStyle/>
          <a:p>
            <a:pPr algn="ctr"/>
            <a:r>
              <a:rPr lang="ar-DZ" sz="6600" b="1" u="sng" dirty="0" smtClean="0">
                <a:ln w="0"/>
                <a:effectLst>
                  <a:outerShdw blurRad="38100" dist="19050" dir="2700000" algn="tl" rotWithShape="0">
                    <a:schemeClr val="dk1">
                      <a:alpha val="40000"/>
                    </a:schemeClr>
                  </a:outerShdw>
                </a:effectLst>
              </a:rPr>
              <a:t>البرمجة العمرانية</a:t>
            </a:r>
            <a:endParaRPr lang="en-US" sz="6600" b="1" u="sng"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71809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l="13092" t="15539" r="12287" b="10857"/>
          <a:stretch/>
        </p:blipFill>
        <p:spPr>
          <a:xfrm>
            <a:off x="-30673" y="2798514"/>
            <a:ext cx="19032736" cy="12304569"/>
          </a:xfrm>
          <a:prstGeom prst="rect">
            <a:avLst/>
          </a:prstGeom>
        </p:spPr>
      </p:pic>
    </p:spTree>
    <p:extLst>
      <p:ext uri="{BB962C8B-B14F-4D97-AF65-F5344CB8AC3E}">
        <p14:creationId xmlns:p14="http://schemas.microsoft.com/office/powerpoint/2010/main" val="39530892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6">
            <a:extLst>
              <a:ext uri="{28A0092B-C50C-407E-A947-70E740481C1C}">
                <a14:useLocalDpi xmlns:a14="http://schemas.microsoft.com/office/drawing/2010/main" val="0"/>
              </a:ext>
            </a:extLst>
          </a:blip>
          <a:srcRect l="13099" t="12020" r="12286" b="10987"/>
          <a:stretch/>
        </p:blipFill>
        <p:spPr>
          <a:xfrm>
            <a:off x="0" y="2798514"/>
            <a:ext cx="18980342" cy="12297559"/>
          </a:xfrm>
          <a:prstGeom prst="rect">
            <a:avLst/>
          </a:prstGeom>
        </p:spPr>
      </p:pic>
    </p:spTree>
    <p:extLst>
      <p:ext uri="{BB962C8B-B14F-4D97-AF65-F5344CB8AC3E}">
        <p14:creationId xmlns:p14="http://schemas.microsoft.com/office/powerpoint/2010/main" val="3858313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957811" y="1012029"/>
            <a:ext cx="11820865" cy="1107996"/>
          </a:xfrm>
          <a:prstGeom prst="rect">
            <a:avLst/>
          </a:prstGeom>
          <a:noFill/>
        </p:spPr>
        <p:txBody>
          <a:bodyPr wrap="none" lIns="91440" tIns="45720" rIns="91440" bIns="45720">
            <a:spAutoFit/>
          </a:bodyPr>
          <a:lstStyle/>
          <a:p>
            <a:pPr algn="ctr"/>
            <a:r>
              <a:rPr lang="ar-DZ" sz="6600" b="1" u="sng" dirty="0">
                <a:ln w="0"/>
                <a:effectLst>
                  <a:outerShdw blurRad="38100" dist="19050" dir="2700000" algn="tl" rotWithShape="0">
                    <a:schemeClr val="dk1">
                      <a:alpha val="40000"/>
                    </a:schemeClr>
                  </a:outerShdw>
                </a:effectLst>
              </a:rPr>
              <a:t>نقاط التدخل بحي 570 مسكن</a:t>
            </a:r>
            <a:endParaRPr lang="fr-FR" sz="6600" b="1" u="sng" dirty="0">
              <a:ln w="0"/>
              <a:effectLst>
                <a:outerShdw blurRad="38100" dist="19050" dir="2700000" algn="tl" rotWithShape="0">
                  <a:schemeClr val="dk1">
                    <a:alpha val="40000"/>
                  </a:schemeClr>
                </a:outerShdw>
              </a:effectLst>
            </a:endParaRPr>
          </a:p>
        </p:txBody>
      </p:sp>
      <p:sp>
        <p:nvSpPr>
          <p:cNvPr id="5" name="Rectangle 4"/>
          <p:cNvSpPr/>
          <p:nvPr/>
        </p:nvSpPr>
        <p:spPr>
          <a:xfrm>
            <a:off x="2990066" y="2798514"/>
            <a:ext cx="15978188" cy="1107996"/>
          </a:xfrm>
          <a:prstGeom prst="rect">
            <a:avLst/>
          </a:prstGeom>
        </p:spPr>
        <p:txBody>
          <a:bodyPr wrap="square">
            <a:spAutoFit/>
          </a:bodyPr>
          <a:lstStyle/>
          <a:p>
            <a:pPr marL="342900" lvl="0" indent="-342900" algn="justLow" rtl="1">
              <a:lnSpc>
                <a:spcPct val="150000"/>
              </a:lnSpc>
              <a:spcAft>
                <a:spcPts val="1000"/>
              </a:spcAft>
              <a:buFont typeface="Wingdings" panose="05000000000000000000" pitchFamily="2" charset="2"/>
              <a:buChar char=""/>
            </a:pPr>
            <a:r>
              <a:rPr lang="ar-DZ" sz="44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استغلال المساحات الشاغرة والمساحات الخاصة بالارتفاقات في إنشاء مجال ترفيهي</a:t>
            </a:r>
            <a:endParaRPr lang="fr-FR" sz="3600" u="sng"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p:txBody>
      </p:sp>
      <p:pic>
        <p:nvPicPr>
          <p:cNvPr id="2049" name="Picture 70" descr="E:\2004\IMG_20180311_145822.jpg"/>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64034" y="5216179"/>
            <a:ext cx="8799413" cy="811986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71" descr="C:\Users\Copie Star\Desktop\+++\2018-05-31_03-25-35.jp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8874" y="5211595"/>
            <a:ext cx="9217024" cy="8119864"/>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2839925" y="4005054"/>
            <a:ext cx="3047629"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قبل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
        <p:nvSpPr>
          <p:cNvPr id="17" name="Rectangle 16"/>
          <p:cNvSpPr/>
          <p:nvPr/>
        </p:nvSpPr>
        <p:spPr>
          <a:xfrm>
            <a:off x="3198922" y="3895308"/>
            <a:ext cx="3002746"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بعد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56956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29571" y="2798514"/>
            <a:ext cx="18561251" cy="2039020"/>
          </a:xfrm>
          <a:prstGeom prst="rect">
            <a:avLst/>
          </a:prstGeom>
        </p:spPr>
        <p:txBody>
          <a:bodyPr wrap="square">
            <a:spAutoFit/>
          </a:bodyPr>
          <a:lstStyle/>
          <a:p>
            <a:pPr marL="342900" lvl="0" indent="-342900" algn="just" rtl="1">
              <a:lnSpc>
                <a:spcPct val="150000"/>
              </a:lnSpc>
              <a:spcAft>
                <a:spcPts val="1000"/>
              </a:spcAft>
              <a:buFont typeface="Wingdings" panose="05000000000000000000" pitchFamily="2" charset="2"/>
              <a:buChar char=""/>
            </a:pPr>
            <a:r>
              <a:rPr lang="ar-DZ" sz="44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انشاء تواصل اجتماعي لجميع فئات الحي، ودلك من خلال اعادة توسعة المسجد وبرمجة ساحة عامة واقتراح مكتيه محاذية له.</a:t>
            </a:r>
            <a:endParaRPr lang="fr-FR" sz="44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endParaRPr>
          </a:p>
        </p:txBody>
      </p:sp>
      <p:pic>
        <p:nvPicPr>
          <p:cNvPr id="9218" name="Picture 79" descr="C:\Users\Copie Star\Desktop\+++\2018-05-31_03-09-02.jpg"/>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570" y="6122560"/>
            <a:ext cx="9556705" cy="814490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5" descr="E:\2004\صور االحي 570\DSCF8598.JP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99227" y="6129594"/>
            <a:ext cx="8791595" cy="8137874"/>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3029183" y="5035795"/>
            <a:ext cx="3047629"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قبل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
        <p:nvSpPr>
          <p:cNvPr id="17" name="Rectangle 16"/>
          <p:cNvSpPr/>
          <p:nvPr/>
        </p:nvSpPr>
        <p:spPr>
          <a:xfrm>
            <a:off x="3388180" y="4926049"/>
            <a:ext cx="3002746"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بعد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4813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2" y="-60490"/>
            <a:ext cx="19005848" cy="15043226"/>
          </a:xfrm>
          <a:prstGeom prst="rect">
            <a:avLst/>
          </a:prstGeom>
        </p:spPr>
      </p:pic>
      <p:pic>
        <p:nvPicPr>
          <p:cNvPr id="3" name="Picture 8" descr="C:\Users\NTC\Desktop\ترحيب.gif"/>
          <p:cNvPicPr>
            <a:picLocks noChangeAspect="1" noChangeArrowheads="1" noCrop="1"/>
          </p:cNvPicPr>
          <p:nvPr/>
        </p:nvPicPr>
        <p:blipFill>
          <a:blip r:embed="rId3">
            <a:duotone>
              <a:prstClr val="black"/>
              <a:srgbClr val="010199">
                <a:lumMod val="60000"/>
                <a:lumOff val="40000"/>
                <a:tint val="45000"/>
                <a:satMod val="400000"/>
              </a:srgbClr>
            </a:duotone>
            <a:extLst>
              <a:ext uri="{28A0092B-C50C-407E-A947-70E740481C1C}">
                <a14:useLocalDpi xmlns:a14="http://schemas.microsoft.com/office/drawing/2010/main" val="0"/>
              </a:ext>
            </a:extLst>
          </a:blip>
          <a:srcRect/>
          <a:stretch>
            <a:fillRect/>
          </a:stretch>
        </p:blipFill>
        <p:spPr bwMode="auto">
          <a:xfrm>
            <a:off x="2411555" y="0"/>
            <a:ext cx="14182738" cy="4784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 descr=" "/>
          <p:cNvPicPr>
            <a:picLocks noChangeAspect="1" noChangeArrowheads="1" noCrop="1"/>
          </p:cNvPicPr>
          <p:nvPr/>
        </p:nvPicPr>
        <p:blipFill>
          <a:blip r:embed="rId4">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352114" y="678945"/>
            <a:ext cx="3171190" cy="242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3" descr=" "/>
          <p:cNvPicPr>
            <a:picLocks noChangeAspect="1" noChangeArrowheads="1" noCrop="1"/>
          </p:cNvPicPr>
          <p:nvPr/>
        </p:nvPicPr>
        <p:blipFill>
          <a:blip r:embed="rId4">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6631003" y="559024"/>
            <a:ext cx="3282950" cy="242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C:\Users\NTC\Desktop\صورة3.png"/>
          <p:cNvPicPr>
            <a:picLocks noChangeAspect="1" noChangeArrowheads="1"/>
          </p:cNvPicPr>
          <p:nvPr/>
        </p:nvPicPr>
        <p:blipFill>
          <a:blip r:embed="rId5">
            <a:duotone>
              <a:prstClr val="black"/>
              <a:srgbClr val="3399FF">
                <a:tint val="45000"/>
                <a:satMod val="400000"/>
              </a:srgbClr>
            </a:duotone>
            <a:extLst>
              <a:ext uri="{BEBA8EAE-BF5A-486C-A8C5-ECC9F3942E4B}">
                <a14:imgProps xmlns:a14="http://schemas.microsoft.com/office/drawing/2010/main">
                  <a14:imgLayer r:embed="rId6">
                    <a14:imgEffect>
                      <a14:artisticTexturizer/>
                    </a14:imgEffect>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3782415" y="3102740"/>
            <a:ext cx="12025336" cy="842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2" descr="555"/>
          <p:cNvPicPr>
            <a:picLocks noChangeAspect="1" noChangeArrowheads="1" noCrop="1"/>
          </p:cNvPicPr>
          <p:nvPr/>
        </p:nvPicPr>
        <p:blipFill>
          <a:blip r:embed="rId7">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4950401" y="10208096"/>
            <a:ext cx="3960495"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sob7anlight0zu[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12526300" y="6472909"/>
            <a:ext cx="15121680" cy="206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4639765" y="7461123"/>
            <a:ext cx="10740830" cy="10992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9588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21" presetClass="entr" presetSubtype="4"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heel(4)">
                                      <p:cBhvr>
                                        <p:cTn id="26" dur="2000"/>
                                        <p:tgtEl>
                                          <p:spTgt spid="8"/>
                                        </p:tgtEl>
                                      </p:cBhvr>
                                    </p:animEffect>
                                  </p:childTnLst>
                                </p:cTn>
                              </p:par>
                              <p:par>
                                <p:cTn id="27" presetID="19" presetClass="emph" presetSubtype="0" repeatCount="indefinite" fill="hold" nodeType="withEffect">
                                  <p:stCondLst>
                                    <p:cond delay="0"/>
                                  </p:stCondLst>
                                  <p:childTnLst>
                                    <p:animClr clrSpc="rgb" dir="cw">
                                      <p:cBhvr override="childStyle">
                                        <p:cTn id="28" dur="500" fill="hold"/>
                                        <p:tgtEl>
                                          <p:spTgt spid="8"/>
                                        </p:tgtEl>
                                        <p:attrNameLst>
                                          <p:attrName>style.color</p:attrName>
                                        </p:attrNameLst>
                                      </p:cBhvr>
                                      <p:to>
                                        <a:srgbClr val="E80E0E"/>
                                      </p:to>
                                    </p:animClr>
                                    <p:animClr clrSpc="rgb" dir="cw">
                                      <p:cBhvr>
                                        <p:cTn id="29" dur="500" fill="hold"/>
                                        <p:tgtEl>
                                          <p:spTgt spid="8"/>
                                        </p:tgtEl>
                                        <p:attrNameLst>
                                          <p:attrName>fillcolor</p:attrName>
                                        </p:attrNameLst>
                                      </p:cBhvr>
                                      <p:to>
                                        <a:srgbClr val="E80E0E"/>
                                      </p:to>
                                    </p:animClr>
                                    <p:set>
                                      <p:cBhvr>
                                        <p:cTn id="30" dur="500" fill="hold"/>
                                        <p:tgtEl>
                                          <p:spTgt spid="8"/>
                                        </p:tgtEl>
                                        <p:attrNameLst>
                                          <p:attrName>fill.type</p:attrName>
                                        </p:attrNameLst>
                                      </p:cBhvr>
                                      <p:to>
                                        <p:strVal val="solid"/>
                                      </p:to>
                                    </p:set>
                                    <p:set>
                                      <p:cBhvr>
                                        <p:cTn id="31" dur="500" fill="hold"/>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366180" y="2421369"/>
            <a:ext cx="9584675" cy="830997"/>
          </a:xfrm>
          <a:prstGeom prst="rect">
            <a:avLst/>
          </a:prstGeom>
        </p:spPr>
        <p:txBody>
          <a:bodyPr wrap="none">
            <a:spAutoFit/>
          </a:bodyPr>
          <a:lstStyle/>
          <a:p>
            <a:r>
              <a:rPr lang="ar-DZ"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اقتراح مناطق جذب بتغيير وظيفة بعض المرافق</a:t>
            </a:r>
            <a:r>
              <a:rPr lang="ar-DZ" sz="4800" b="1" u="sng" dirty="0" smtClean="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a:t>
            </a:r>
            <a:endParaRPr lang="fr-FR"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endParaRPr>
          </a:p>
        </p:txBody>
      </p:sp>
      <p:sp>
        <p:nvSpPr>
          <p:cNvPr id="18" name="Rectangle 17"/>
          <p:cNvSpPr/>
          <p:nvPr/>
        </p:nvSpPr>
        <p:spPr>
          <a:xfrm>
            <a:off x="12495757" y="3915205"/>
            <a:ext cx="3047629"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قبل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
        <p:nvSpPr>
          <p:cNvPr id="19" name="Rectangle 18"/>
          <p:cNvSpPr/>
          <p:nvPr/>
        </p:nvSpPr>
        <p:spPr>
          <a:xfrm>
            <a:off x="3176481" y="3913295"/>
            <a:ext cx="3002746"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بعد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pic>
        <p:nvPicPr>
          <p:cNvPr id="10242" name="Picture 82" descr="E:\2004\صور االحي 570\DSCF8594.JPG"/>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88823" y="5072306"/>
            <a:ext cx="8993168" cy="8263737"/>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8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3066" y="5021291"/>
            <a:ext cx="9565757" cy="8365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9209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187307" y="1633863"/>
            <a:ext cx="9381094" cy="830997"/>
          </a:xfrm>
          <a:prstGeom prst="rect">
            <a:avLst/>
          </a:prstGeom>
        </p:spPr>
        <p:txBody>
          <a:bodyPr wrap="none">
            <a:spAutoFit/>
          </a:bodyPr>
          <a:lstStyle/>
          <a:p>
            <a:r>
              <a:rPr lang="ar-DZ"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تحسين المظهر الخارجي وإعطائه لمسة جمالية</a:t>
            </a:r>
            <a:endParaRPr lang="fr-FR"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endParaRPr>
          </a:p>
        </p:txBody>
      </p:sp>
      <p:pic>
        <p:nvPicPr>
          <p:cNvPr id="11266" name="Picture 1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68949" y="4468601"/>
            <a:ext cx="9114193" cy="7737534"/>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1" descr="D:\rokaya final.m\nnnnnnnnnnnnnnnnnnnnnnnnnnnnnnn.PN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799" y="4468601"/>
            <a:ext cx="9297150" cy="7700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2509980" y="3391517"/>
            <a:ext cx="3047629"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قبل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
        <p:nvSpPr>
          <p:cNvPr id="17" name="Rectangle 16"/>
          <p:cNvSpPr/>
          <p:nvPr/>
        </p:nvSpPr>
        <p:spPr>
          <a:xfrm>
            <a:off x="3190704" y="3389607"/>
            <a:ext cx="3002746"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بعد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717714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194152" y="2198349"/>
            <a:ext cx="14966260" cy="1200329"/>
          </a:xfrm>
          <a:prstGeom prst="rect">
            <a:avLst/>
          </a:prstGeom>
        </p:spPr>
        <p:txBody>
          <a:bodyPr wrap="square">
            <a:spAutoFit/>
          </a:bodyPr>
          <a:lstStyle/>
          <a:p>
            <a:pPr marL="342900" lvl="0" indent="-342900" algn="just" rtl="1">
              <a:lnSpc>
                <a:spcPct val="150000"/>
              </a:lnSpc>
              <a:spcAft>
                <a:spcPts val="1000"/>
              </a:spcAft>
              <a:buFont typeface="Wingdings" panose="05000000000000000000" pitchFamily="2" charset="2"/>
              <a:buChar char=""/>
            </a:pPr>
            <a:r>
              <a:rPr lang="ar-DZ"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rPr>
              <a:t>اعادة تهيئة الفراغات العمرانية داخل المجاورات السكنية:</a:t>
            </a:r>
            <a:endParaRPr lang="fr-FR" sz="4800" b="1" u="sng" dirty="0">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Simplified Arabic" panose="02020603050405020304" pitchFamily="18" charset="-78"/>
            </a:endParaRPr>
          </a:p>
        </p:txBody>
      </p:sp>
      <p:pic>
        <p:nvPicPr>
          <p:cNvPr id="12290" name="Picture 13" descr="C:\Users\Copie Star\Desktop\+++\2018-05-31_03-07-18.jpg"/>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709" y="5772840"/>
            <a:ext cx="9221841" cy="7659820"/>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17" descr="E:\2004\صور االحي 570\DSCF8577.JP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23550" y="5772839"/>
            <a:ext cx="9393624" cy="7659821"/>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2545283" y="4449366"/>
            <a:ext cx="3047629"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قبل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
        <p:nvSpPr>
          <p:cNvPr id="17" name="Rectangle 16"/>
          <p:cNvSpPr/>
          <p:nvPr/>
        </p:nvSpPr>
        <p:spPr>
          <a:xfrm>
            <a:off x="3226007" y="4447456"/>
            <a:ext cx="3002746" cy="1107996"/>
          </a:xfrm>
          <a:prstGeom prst="rect">
            <a:avLst/>
          </a:prstGeom>
          <a:noFill/>
        </p:spPr>
        <p:txBody>
          <a:bodyPr wrap="none" lIns="91440" tIns="45720" rIns="91440" bIns="45720">
            <a:spAutoFit/>
          </a:bodyPr>
          <a:lstStyle/>
          <a:p>
            <a:pPr algn="ctr"/>
            <a:r>
              <a:rPr lang="ar-DZ" sz="6600" b="1" cap="none" spc="0" dirty="0" smtClean="0">
                <a:ln w="0"/>
                <a:solidFill>
                  <a:schemeClr val="tx1"/>
                </a:solidFill>
                <a:effectLst>
                  <a:outerShdw blurRad="38100" dist="19050" dir="2700000" algn="tl" rotWithShape="0">
                    <a:schemeClr val="dk1">
                      <a:alpha val="40000"/>
                    </a:schemeClr>
                  </a:outerShdw>
                </a:effectLst>
                <a:ea typeface="Times New Roman" panose="02020603050405020304" pitchFamily="18" charset="0"/>
                <a:cs typeface="Simplified Arabic" panose="02020603050405020304" pitchFamily="18" charset="-78"/>
              </a:rPr>
              <a:t>بعد التدخل</a:t>
            </a:r>
            <a:endParaRPr lang="fr-FR" sz="66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830564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3" cstate="print"/>
          <a:stretch>
            <a:fillRect/>
          </a:stretch>
        </p:blipFill>
        <p:spPr bwMode="auto">
          <a:xfrm>
            <a:off x="0" y="97589"/>
            <a:ext cx="3176481" cy="2700925"/>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الفصل التمهيدي</a:t>
            </a:r>
            <a:endParaRPr lang="fr-FR" sz="2800" b="1" i="1"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87896" y="12169238"/>
            <a:ext cx="1981008" cy="1166805"/>
          </a:xfrm>
          <a:prstGeom prst="roundRect">
            <a:avLst/>
          </a:prstGeom>
          <a:solidFill>
            <a:srgbClr val="16C7DA"/>
          </a:solidFill>
          <a:ln>
            <a:solidFill>
              <a:schemeClr val="tx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74554" y="13432661"/>
            <a:ext cx="1971906" cy="1209383"/>
          </a:xfrm>
          <a:prstGeom prst="roundRect">
            <a:avLst/>
          </a:prstGeom>
          <a:solidFill>
            <a:schemeClr val="accent4"/>
          </a:solidFill>
          <a:ln>
            <a:solidFill>
              <a:schemeClr val="tx1"/>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NTC\Desktop\877JHGJHG.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16902036" y="4714160"/>
            <a:ext cx="6552728" cy="211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NTC\Desktop\LHFG.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8142168" y="986512"/>
            <a:ext cx="6011863"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ounded Rectangle 14"/>
          <p:cNvSpPr/>
          <p:nvPr/>
        </p:nvSpPr>
        <p:spPr>
          <a:xfrm>
            <a:off x="859831" y="3862345"/>
            <a:ext cx="16722679" cy="95703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5400" dirty="0">
                <a:solidFill>
                  <a:schemeClr val="tx1"/>
                </a:solidFill>
                <a:effectLst>
                  <a:outerShdw blurRad="38100" dist="38100" dir="2700000" algn="tl">
                    <a:srgbClr val="000000">
                      <a:alpha val="43137"/>
                    </a:srgbClr>
                  </a:outerShdw>
                </a:effectLst>
              </a:rPr>
              <a:t>تضمن نتائج الدراسة بجانبيها النظري والميداني في ان مضمون ومسار التخطيط العمراني بمناطقنا السكنية الحضرية الجديدة في واقع الامر يظهر بانها تعاني من عدة نقائص وعيوب سواء بالنسبة للمسكن بحد ذاته او من ناحية التجهيزات والمرافق الترفيهية بالحي ككل وكذا انتشار السكن الفردي الذي لدى الى زيادة في سعر العقار وقلته وهذا راجع لعدم خضوع هذه الاخيرة الى مجمل الاشتراطات القانونية والمواصفات التقنية مما دفع السلطات الى انشاء احياء سكنية جديدة بوظيفة سكنية مع اهمال الوظائف الاخرى بالاخص الترفيهية.</a:t>
            </a:r>
            <a:endParaRPr lang="fr-FR" sz="5400" dirty="0">
              <a:solidFill>
                <a:schemeClr val="tx1"/>
              </a:solidFill>
              <a:effectLst>
                <a:outerShdw blurRad="38100" dist="38100" dir="2700000" algn="tl">
                  <a:srgbClr val="000000">
                    <a:alpha val="43137"/>
                  </a:srgbClr>
                </a:outerShdw>
              </a:effectLst>
            </a:endParaRPr>
          </a:p>
          <a:p>
            <a:pPr algn="ctr"/>
            <a:endParaRPr lang="fr-FR" dirty="0"/>
          </a:p>
        </p:txBody>
      </p:sp>
    </p:spTree>
    <p:extLst>
      <p:ext uri="{BB962C8B-B14F-4D97-AF65-F5344CB8AC3E}">
        <p14:creationId xmlns:p14="http://schemas.microsoft.com/office/powerpoint/2010/main" val="387388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11"/>
                                        </p:tgtEl>
                                      </p:cBhvr>
                                    </p:animEffect>
                                    <p:anim calcmode="lin" valueType="num">
                                      <p:cBhvr>
                                        <p:cTn id="7" dur="2000"/>
                                        <p:tgtEl>
                                          <p:spTgt spid="11"/>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1"/>
                                        </p:tgtEl>
                                        <p:attrNameLst>
                                          <p:attrName>ppt_h</p:attrName>
                                        </p:attrNameLst>
                                      </p:cBhvr>
                                      <p:tavLst>
                                        <p:tav tm="0">
                                          <p:val>
                                            <p:strVal val="ppt_h"/>
                                          </p:val>
                                        </p:tav>
                                        <p:tav tm="100000">
                                          <p:val>
                                            <p:strVal val="ppt_h"/>
                                          </p:val>
                                        </p:tav>
                                      </p:tavLst>
                                    </p:anim>
                                    <p:set>
                                      <p:cBhvr>
                                        <p:cTn id="9" dur="1" fill="hold">
                                          <p:stCondLst>
                                            <p:cond delay="1999"/>
                                          </p:stCondLst>
                                        </p:cTn>
                                        <p:tgtEl>
                                          <p:spTgt spid="11"/>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25986" name="Picture 2" descr="ML00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519" y="0"/>
            <a:ext cx="20116800" cy="15091094"/>
          </a:xfrm>
          <a:prstGeom prst="rect">
            <a:avLst/>
          </a:prstGeom>
          <a:noFill/>
          <a:effectLst>
            <a:outerShdw dist="35921" dir="2700000" algn="ctr" rotWithShape="0">
              <a:srgbClr val="FFFF00"/>
            </a:outerShdw>
          </a:effectLst>
          <a:extLst>
            <a:ext uri="{909E8E84-426E-40DD-AFC4-6F175D3DCCD1}">
              <a14:hiddenFill xmlns:a14="http://schemas.microsoft.com/office/drawing/2010/main">
                <a:solidFill>
                  <a:srgbClr val="FFFFFF"/>
                </a:solidFill>
              </a14:hiddenFill>
            </a:ext>
          </a:extLst>
        </p:spPr>
      </p:pic>
      <p:sp>
        <p:nvSpPr>
          <p:cNvPr id="425987" name="WordArt 3"/>
          <p:cNvSpPr>
            <a:spLocks noChangeArrowheads="1" noChangeShapeType="1" noTextEdit="1"/>
          </p:cNvSpPr>
          <p:nvPr/>
        </p:nvSpPr>
        <p:spPr bwMode="auto">
          <a:xfrm>
            <a:off x="1464154" y="3426144"/>
            <a:ext cx="17902555" cy="696753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defTabSz="2011680" rtl="1" fontAlgn="base">
              <a:spcBef>
                <a:spcPct val="0"/>
              </a:spcBef>
              <a:spcAft>
                <a:spcPct val="0"/>
              </a:spcAft>
            </a:pPr>
            <a:r>
              <a:rPr lang="ar-DZ" sz="7920" kern="10" dirty="0">
                <a:solidFill>
                  <a:srgbClr val="336699"/>
                </a:solidFill>
                <a:effectLst>
                  <a:prstShdw prst="shdw13" dist="53882" dir="13500000">
                    <a:srgbClr val="000000">
                      <a:alpha val="50000"/>
                    </a:srgbClr>
                  </a:prstShdw>
                </a:effectLst>
                <a:latin typeface="Simple Outline Pat"/>
              </a:rPr>
              <a:t>شكـــرا على اصغائكـم</a:t>
            </a:r>
            <a:endParaRPr lang="fr-FR" sz="7920" kern="10" dirty="0">
              <a:solidFill>
                <a:srgbClr val="336699"/>
              </a:solidFill>
              <a:effectLst>
                <a:prstShdw prst="shdw13" dist="53882" dir="13500000">
                  <a:srgbClr val="000000">
                    <a:alpha val="50000"/>
                  </a:srgbClr>
                </a:prstShdw>
              </a:effectLst>
              <a:latin typeface="Simple Outline Pat"/>
            </a:endParaRPr>
          </a:p>
        </p:txBody>
      </p:sp>
    </p:spTree>
    <p:extLst>
      <p:ext uri="{BB962C8B-B14F-4D97-AF65-F5344CB8AC3E}">
        <p14:creationId xmlns:p14="http://schemas.microsoft.com/office/powerpoint/2010/main" val="23451666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repeatCount="indefinite" fill="hold" grpId="0" nodeType="afterEffect">
                                  <p:stCondLst>
                                    <p:cond delay="0"/>
                                  </p:stCondLst>
                                  <p:childTnLst>
                                    <p:set>
                                      <p:cBhvr>
                                        <p:cTn id="6" dur="1" fill="hold">
                                          <p:stCondLst>
                                            <p:cond delay="0"/>
                                          </p:stCondLst>
                                        </p:cTn>
                                        <p:tgtEl>
                                          <p:spTgt spid="425987"/>
                                        </p:tgtEl>
                                        <p:attrNameLst>
                                          <p:attrName>style.visibility</p:attrName>
                                        </p:attrNameLst>
                                      </p:cBhvr>
                                      <p:to>
                                        <p:strVal val="visible"/>
                                      </p:to>
                                    </p:set>
                                    <p:animEffect transition="in" filter="fade">
                                      <p:cBhvr>
                                        <p:cTn id="7" dur="2000"/>
                                        <p:tgtEl>
                                          <p:spTgt spid="425987"/>
                                        </p:tgtEl>
                                      </p:cBhvr>
                                    </p:animEffect>
                                  </p:childTnLst>
                                  <p:subTnLst>
                                    <p:audio>
                                      <p:cMediaNode>
                                        <p:cTn display="0" masterRel="sameClick">
                                          <p:stCondLst>
                                            <p:cond evt="begin" delay="0">
                                              <p:tn val="5"/>
                                            </p:cond>
                                          </p:stCondLst>
                                          <p:endCondLst>
                                            <p:cond evt="onStopAudio" delay="0">
                                              <p:tgtEl>
                                                <p:sldTgt/>
                                              </p:tgtEl>
                                            </p:cond>
                                          </p:endCondLst>
                                        </p:cTn>
                                        <p:tgtEl>
                                          <p:sndTgt r:embed="rId2" name="1.Wav"/>
                                        </p:tgtEl>
                                      </p:cMediaNode>
                                    </p:audio>
                                  </p:subTnLst>
                                </p:cTn>
                              </p:par>
                            </p:childTnLst>
                          </p:cTn>
                        </p:par>
                        <p:par>
                          <p:cTn id="8" fill="hold" nodeType="afterGroup">
                            <p:stCondLst>
                              <p:cond delay="2000"/>
                            </p:stCondLst>
                            <p:childTnLst>
                              <p:par>
                                <p:cTn id="9" presetID="22" presetClass="emph" presetSubtype="0" repeatCount="indefinite" fill="hold" grpId="1" nodeType="afterEffect">
                                  <p:stCondLst>
                                    <p:cond delay="0"/>
                                  </p:stCondLst>
                                  <p:childTnLst>
                                    <p:animClr clrSpc="hsl" dir="cw">
                                      <p:cBhvr override="childStyle">
                                        <p:cTn id="10" dur="3000" fill="hold"/>
                                        <p:tgtEl>
                                          <p:spTgt spid="425987"/>
                                        </p:tgtEl>
                                        <p:attrNameLst>
                                          <p:attrName>style.color</p:attrName>
                                        </p:attrNameLst>
                                      </p:cBhvr>
                                      <p:by>
                                        <p:hsl h="-7200000" s="0" l="0"/>
                                      </p:by>
                                    </p:animClr>
                                    <p:animClr clrSpc="hsl" dir="cw">
                                      <p:cBhvr>
                                        <p:cTn id="11" dur="3000" fill="hold"/>
                                        <p:tgtEl>
                                          <p:spTgt spid="425987"/>
                                        </p:tgtEl>
                                        <p:attrNameLst>
                                          <p:attrName>fillcolor</p:attrName>
                                        </p:attrNameLst>
                                      </p:cBhvr>
                                      <p:by>
                                        <p:hsl h="-7200000" s="0" l="0"/>
                                      </p:by>
                                    </p:animClr>
                                    <p:animClr clrSpc="hsl" dir="cw">
                                      <p:cBhvr>
                                        <p:cTn id="12" dur="3000" fill="hold"/>
                                        <p:tgtEl>
                                          <p:spTgt spid="425987"/>
                                        </p:tgtEl>
                                        <p:attrNameLst>
                                          <p:attrName>stroke.color</p:attrName>
                                        </p:attrNameLst>
                                      </p:cBhvr>
                                      <p:by>
                                        <p:hsl h="-7200000" s="0" l="0"/>
                                      </p:by>
                                    </p:animClr>
                                    <p:set>
                                      <p:cBhvr>
                                        <p:cTn id="13" dur="3000" fill="hold"/>
                                        <p:tgtEl>
                                          <p:spTgt spid="425987"/>
                                        </p:tgtEl>
                                        <p:attrNameLst>
                                          <p:attrName>fill.type</p:attrName>
                                        </p:attrNameLst>
                                      </p:cBhvr>
                                      <p:to>
                                        <p:strVal val="solid"/>
                                      </p:to>
                                    </p:set>
                                  </p:childTnLst>
                                  <p:subTnLst>
                                    <p:animClr clrSpc="rgb" dir="cw">
                                      <p:cBhvr override="childStyle">
                                        <p:cTn dur="1" fill="hold" display="0" masterRel="nextClick" afterEffect="1"/>
                                        <p:tgtEl>
                                          <p:spTgt spid="425987"/>
                                        </p:tgtEl>
                                        <p:attrNameLst>
                                          <p:attrName>ppt_c</p:attrName>
                                        </p:attrNameLst>
                                      </p:cBhvr>
                                      <p:to>
                                        <a:srgbClr val="E80E0E"/>
                                      </p:to>
                                    </p:animClr>
                                    <p:audio>
                                      <p:cMediaNode>
                                        <p:cTn display="0" masterRel="sameClick">
                                          <p:stCondLst>
                                            <p:cond evt="begin" delay="0">
                                              <p:tn val="9"/>
                                            </p:cond>
                                          </p:stCondLst>
                                          <p:endCondLst>
                                            <p:cond evt="onStopAudio" delay="0">
                                              <p:tgtEl>
                                                <p:sldTgt/>
                                              </p:tgtEl>
                                            </p:cond>
                                          </p:endCondLst>
                                        </p:cTn>
                                        <p:tgtEl>
                                          <p:sndTgt r:embed="rId2" name="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987" grpId="0" animBg="1"/>
      <p:bldP spid="42598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6175" y="109361"/>
            <a:ext cx="12313368" cy="2616101"/>
          </a:xfrm>
          <a:prstGeom prst="rect">
            <a:avLst/>
          </a:prstGeom>
        </p:spPr>
        <p:txBody>
          <a:bodyPr wrap="square">
            <a:spAutoFit/>
          </a:bodyPr>
          <a:lstStyle/>
          <a:p>
            <a:pPr algn="ctr" defTabSz="914400" rtl="1" fontAlgn="base">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الجمهورية الجزائرية الديمقراطية الشعبية</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fr-FR" altLang="fr-FR" sz="3200" b="1" dirty="0" smtClean="0">
                <a:solidFill>
                  <a:prstClr val="black"/>
                </a:solidFill>
                <a:latin typeface="Times New Roman" pitchFamily="18" charset="0"/>
                <a:ea typeface="Times New Roman" pitchFamily="18" charset="0"/>
                <a:cs typeface="Times New Roman" pitchFamily="18" charset="0"/>
              </a:rPr>
              <a:t>République Algérienne Démocratique et Populaire</a:t>
            </a:r>
            <a:endParaRPr lang="fr-FR" altLang="fr-FR" sz="3200" dirty="0" smtClean="0">
              <a:solidFill>
                <a:prstClr val="black"/>
              </a:solidFill>
              <a:latin typeface="Times New Roman" pitchFamily="18" charset="0"/>
              <a:cs typeface="Times New Roman" pitchFamily="18"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وزارة التعليم العالي و البحث العلمي</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fr-FR" altLang="fr-FR" sz="3200" b="1" dirty="0" smtClean="0">
                <a:solidFill>
                  <a:prstClr val="black"/>
                </a:solidFill>
                <a:latin typeface="Times New Roman" pitchFamily="18" charset="0"/>
                <a:ea typeface="Times New Roman" pitchFamily="18" charset="0"/>
                <a:cs typeface="Times New Roman" pitchFamily="18" charset="0"/>
              </a:rPr>
              <a:t>Ministère de l’enseignement Supérieur</a:t>
            </a:r>
            <a:r>
              <a:rPr lang="fr-FR" altLang="fr-FR" sz="4400" b="1" dirty="0" smtClean="0">
                <a:solidFill>
                  <a:prstClr val="black"/>
                </a:solidFill>
                <a:latin typeface="Arial" pitchFamily="34" charset="0"/>
                <a:ea typeface="Times New Roman" pitchFamily="18" charset="0"/>
                <a:cs typeface="Arial" pitchFamily="34" charset="0"/>
              </a:rPr>
              <a:t> </a:t>
            </a:r>
            <a:r>
              <a:rPr lang="fr-FR" altLang="fr-FR" sz="3200" b="1" dirty="0" smtClean="0">
                <a:solidFill>
                  <a:prstClr val="black"/>
                </a:solidFill>
                <a:latin typeface="Times New Roman" pitchFamily="18" charset="0"/>
                <a:ea typeface="Times New Roman" pitchFamily="18" charset="0"/>
                <a:cs typeface="Times New Roman" pitchFamily="18" charset="0"/>
              </a:rPr>
              <a:t>et de la Recherche scientifique</a:t>
            </a:r>
          </a:p>
        </p:txBody>
      </p:sp>
      <p:pic>
        <p:nvPicPr>
          <p:cNvPr id="5" name="Picture 7" descr="logo-final-umb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21571" y="762630"/>
            <a:ext cx="2402481" cy="1873831"/>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Picture 7" descr="logo-final-umb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5674" y="562627"/>
            <a:ext cx="2448272" cy="207383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448002" y="3075606"/>
            <a:ext cx="11449272" cy="3477875"/>
          </a:xfrm>
          <a:prstGeom prst="rect">
            <a:avLst/>
          </a:prstGeom>
        </p:spPr>
        <p:txBody>
          <a:bodyPr wrap="square">
            <a:spAutoFit/>
          </a:bodyPr>
          <a:lstStyle/>
          <a:p>
            <a:pPr algn="ctr" defTabSz="914400" fontAlgn="base">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محمد </a:t>
            </a:r>
            <a:r>
              <a:rPr lang="ar-SA" altLang="fr-FR" sz="4400" b="1" dirty="0" err="1" smtClean="0">
                <a:solidFill>
                  <a:prstClr val="black"/>
                </a:solidFill>
                <a:latin typeface="Arial" pitchFamily="34" charset="0"/>
                <a:ea typeface="Times New Roman" pitchFamily="18" charset="0"/>
                <a:cs typeface="Arial" pitchFamily="34" charset="0"/>
              </a:rPr>
              <a:t>بوضياف</a:t>
            </a:r>
            <a:r>
              <a:rPr lang="ar-DZ" altLang="fr-FR" sz="4400" b="1" dirty="0" smtClean="0">
                <a:solidFill>
                  <a:prstClr val="black"/>
                </a:solidFill>
                <a:latin typeface="Arial" pitchFamily="34" charset="0"/>
                <a:ea typeface="Times New Roman" pitchFamily="18" charset="0"/>
                <a:cs typeface="Arial" pitchFamily="34" charset="0"/>
              </a:rPr>
              <a:t> </a:t>
            </a:r>
            <a:r>
              <a:rPr lang="ar-SA" altLang="fr-FR" sz="4400" b="1" dirty="0" smtClean="0">
                <a:solidFill>
                  <a:prstClr val="black"/>
                </a:solidFill>
                <a:latin typeface="Arial" pitchFamily="34" charset="0"/>
                <a:ea typeface="Times New Roman" pitchFamily="18" charset="0"/>
                <a:cs typeface="Arial" pitchFamily="34" charset="0"/>
              </a:rPr>
              <a:t>بالمسيـــــلة</a:t>
            </a:r>
            <a:r>
              <a:rPr lang="fr-FR" altLang="fr-FR" sz="4400" b="1" dirty="0" smtClean="0">
                <a:solidFill>
                  <a:prstClr val="black"/>
                </a:solidFill>
                <a:latin typeface="Arial" pitchFamily="34" charset="0"/>
                <a:ea typeface="Times New Roman" pitchFamily="18" charset="0"/>
                <a:cs typeface="Arial" pitchFamily="34" charset="0"/>
              </a:rPr>
              <a:t> </a:t>
            </a:r>
            <a:r>
              <a:rPr lang="ar-SA" altLang="fr-FR" sz="4400" b="1" dirty="0" smtClean="0">
                <a:solidFill>
                  <a:prstClr val="black"/>
                </a:solidFill>
                <a:latin typeface="Arial" pitchFamily="34" charset="0"/>
                <a:ea typeface="Times New Roman" pitchFamily="18" charset="0"/>
                <a:cs typeface="Arial" pitchFamily="34" charset="0"/>
              </a:rPr>
              <a:t>جامــــــعة</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 معهد تسيير التقنيات الحضرية</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قسم </a:t>
            </a:r>
            <a:r>
              <a:rPr lang="ar-DZ" altLang="fr-FR" sz="4400" b="1" dirty="0" smtClean="0">
                <a:solidFill>
                  <a:prstClr val="black"/>
                </a:solidFill>
                <a:latin typeface="Arial" pitchFamily="34" charset="0"/>
                <a:ea typeface="Times New Roman" pitchFamily="18" charset="0"/>
                <a:cs typeface="Arial" pitchFamily="34" charset="0"/>
              </a:rPr>
              <a:t>:الهندسة الحضرية</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شعبة: تسيير التقنيات الحضرية</a:t>
            </a:r>
            <a:endParaRPr lang="fr-FR" altLang="fr-FR" sz="4400"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تخصص </a:t>
            </a:r>
            <a:r>
              <a:rPr lang="ar-DZ" altLang="fr-FR" sz="4400" b="1" dirty="0" smtClean="0">
                <a:solidFill>
                  <a:prstClr val="black"/>
                </a:solidFill>
                <a:latin typeface="Arial" pitchFamily="34" charset="0"/>
                <a:ea typeface="Times New Roman" pitchFamily="18" charset="0"/>
                <a:cs typeface="Arial" pitchFamily="34" charset="0"/>
              </a:rPr>
              <a:t>الهندسة الحضرية</a:t>
            </a:r>
            <a:endParaRPr lang="ar-SA" altLang="fr-FR" sz="4400" dirty="0" smtClean="0">
              <a:solidFill>
                <a:prstClr val="black"/>
              </a:solidFill>
              <a:latin typeface="Arial" pitchFamily="34" charset="0"/>
              <a:cs typeface="Arial" pitchFamily="34" charset="0"/>
            </a:endParaRPr>
          </a:p>
        </p:txBody>
      </p:sp>
      <p:sp>
        <p:nvSpPr>
          <p:cNvPr id="8" name="Rectangle 7"/>
          <p:cNvSpPr/>
          <p:nvPr/>
        </p:nvSpPr>
        <p:spPr>
          <a:xfrm>
            <a:off x="4784267" y="6553481"/>
            <a:ext cx="10657184" cy="2077492"/>
          </a:xfrm>
          <a:prstGeom prst="rect">
            <a:avLst/>
          </a:prstGeom>
        </p:spPr>
        <p:txBody>
          <a:bodyPr wrap="square">
            <a:spAutoFit/>
          </a:bodyPr>
          <a:lstStyle/>
          <a:p>
            <a:pPr algn="ctr" defTabSz="914400" rtl="1" fontAlgn="base">
              <a:spcBef>
                <a:spcPct val="0"/>
              </a:spcBef>
              <a:spcAft>
                <a:spcPct val="0"/>
              </a:spcAft>
            </a:pPr>
            <a:r>
              <a:rPr lang="ar-SA" altLang="fr-FR" b="1" dirty="0" smtClean="0">
                <a:solidFill>
                  <a:prstClr val="black"/>
                </a:solidFill>
                <a:latin typeface="Arial" pitchFamily="34" charset="0"/>
                <a:ea typeface="Times New Roman" pitchFamily="18" charset="0"/>
                <a:cs typeface="Arial" pitchFamily="34" charset="0"/>
              </a:rPr>
              <a:t>ملخص</a:t>
            </a:r>
            <a:r>
              <a:rPr lang="fr-FR" altLang="fr-FR" b="1" dirty="0" smtClean="0">
                <a:solidFill>
                  <a:prstClr val="black"/>
                </a:solidFill>
                <a:latin typeface="Tahoma" pitchFamily="34" charset="0"/>
                <a:ea typeface="Times New Roman" pitchFamily="18" charset="0"/>
                <a:cs typeface="Tahoma" pitchFamily="34" charset="0"/>
              </a:rPr>
              <a:t> </a:t>
            </a:r>
            <a:r>
              <a:rPr lang="ar-SA" altLang="fr-FR" b="1" dirty="0" smtClean="0">
                <a:solidFill>
                  <a:prstClr val="black"/>
                </a:solidFill>
                <a:latin typeface="Arial" pitchFamily="34" charset="0"/>
                <a:ea typeface="Times New Roman" pitchFamily="18" charset="0"/>
                <a:cs typeface="Arial" pitchFamily="34" charset="0"/>
              </a:rPr>
              <a:t>مـــــــــــذكرة مشروع تخرج مكملة لنيل</a:t>
            </a:r>
            <a:r>
              <a:rPr lang="ar-SA" altLang="fr-FR" b="1" dirty="0" smtClean="0">
                <a:solidFill>
                  <a:prstClr val="black"/>
                </a:solidFill>
                <a:latin typeface="Tahoma" pitchFamily="34" charset="0"/>
                <a:ea typeface="Times New Roman" pitchFamily="18" charset="0"/>
              </a:rPr>
              <a:t> </a:t>
            </a:r>
            <a:endParaRPr lang="fr-FR" altLang="fr-FR" b="1" dirty="0" smtClean="0">
              <a:solidFill>
                <a:prstClr val="black"/>
              </a:solidFill>
              <a:latin typeface="Arial" pitchFamily="34" charset="0"/>
              <a:cs typeface="Arial" pitchFamily="34" charset="0"/>
            </a:endParaRPr>
          </a:p>
          <a:p>
            <a:pPr algn="ctr" defTabSz="914400" rtl="1" eaLnBrk="0" fontAlgn="base" hangingPunct="0">
              <a:spcBef>
                <a:spcPct val="0"/>
              </a:spcBef>
              <a:spcAft>
                <a:spcPct val="0"/>
              </a:spcAft>
            </a:pPr>
            <a:r>
              <a:rPr lang="ar-SA" altLang="fr-FR" sz="4400" b="1" dirty="0" smtClean="0">
                <a:solidFill>
                  <a:prstClr val="black"/>
                </a:solidFill>
                <a:latin typeface="Arial" pitchFamily="34" charset="0"/>
                <a:ea typeface="Times New Roman" pitchFamily="18" charset="0"/>
                <a:cs typeface="Arial" pitchFamily="34" charset="0"/>
              </a:rPr>
              <a:t>شهـــــــــــادة ليسانس أكاديمي</a:t>
            </a:r>
            <a:r>
              <a:rPr lang="fr-FR" altLang="fr-FR" sz="4400" b="1" dirty="0" smtClean="0">
                <a:solidFill>
                  <a:prstClr val="black"/>
                </a:solidFill>
                <a:latin typeface="Arial" pitchFamily="34" charset="0"/>
                <a:ea typeface="Times New Roman" pitchFamily="18" charset="0"/>
                <a:cs typeface="Arial" pitchFamily="34" charset="0"/>
              </a:rPr>
              <a:t> </a:t>
            </a:r>
            <a:endParaRPr lang="ar-DZ" altLang="fr-FR" sz="4400" b="1" dirty="0" smtClean="0">
              <a:solidFill>
                <a:prstClr val="black"/>
              </a:solidFill>
              <a:latin typeface="Arial" pitchFamily="34" charset="0"/>
              <a:ea typeface="Times New Roman" pitchFamily="18" charset="0"/>
              <a:cs typeface="Arial" pitchFamily="34" charset="0"/>
            </a:endParaRPr>
          </a:p>
          <a:p>
            <a:pPr algn="ctr" defTabSz="914400" rtl="1" eaLnBrk="0" fontAlgn="base" hangingPunct="0">
              <a:spcBef>
                <a:spcPct val="0"/>
              </a:spcBef>
              <a:spcAft>
                <a:spcPct val="0"/>
              </a:spcAft>
            </a:pPr>
            <a:r>
              <a:rPr lang="fr-FR" altLang="fr-FR" sz="4400" b="1" dirty="0" smtClean="0">
                <a:solidFill>
                  <a:prstClr val="black"/>
                </a:solidFill>
                <a:latin typeface="Arial" pitchFamily="34" charset="0"/>
                <a:ea typeface="Times New Roman" pitchFamily="18" charset="0"/>
                <a:cs typeface="Tahoma" pitchFamily="34" charset="0"/>
              </a:rPr>
              <a:t>   </a:t>
            </a:r>
            <a:r>
              <a:rPr lang="ar-SA" altLang="fr-FR" sz="4400" b="1" dirty="0" smtClean="0">
                <a:solidFill>
                  <a:prstClr val="black"/>
                </a:solidFill>
                <a:latin typeface="Arial" pitchFamily="34" charset="0"/>
                <a:ea typeface="Times New Roman" pitchFamily="18" charset="0"/>
                <a:cs typeface="Arial" pitchFamily="34" charset="0"/>
              </a:rPr>
              <a:t>العــــــــــــــــــــــنوان</a:t>
            </a:r>
            <a:endParaRPr lang="fr-FR" dirty="0">
              <a:solidFill>
                <a:prstClr val="black"/>
              </a:solidFill>
            </a:endParaRPr>
          </a:p>
        </p:txBody>
      </p:sp>
      <p:sp>
        <p:nvSpPr>
          <p:cNvPr id="10" name="Rectangle 9"/>
          <p:cNvSpPr>
            <a:spLocks noChangeArrowheads="1"/>
          </p:cNvSpPr>
          <p:nvPr/>
        </p:nvSpPr>
        <p:spPr bwMode="auto">
          <a:xfrm>
            <a:off x="945674" y="8630973"/>
            <a:ext cx="17457552" cy="1374496"/>
          </a:xfrm>
          <a:prstGeom prst="rect">
            <a:avLst/>
          </a:prstGeom>
          <a:solidFill>
            <a:srgbClr val="00B0F0"/>
          </a:solidFill>
          <a:ln w="38100">
            <a:solidFill>
              <a:srgbClr val="00B0F0"/>
            </a:solidFill>
            <a:headEnd/>
            <a:tailEnd/>
          </a:ln>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bodyPr>
          <a:lstStyle/>
          <a:p>
            <a:pPr algn="ctr" rtl="1"/>
            <a:r>
              <a:rPr lang="ar-DZ"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إ</a:t>
            </a:r>
            <a:r>
              <a:rPr lang="ar-SA"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عادة التأهيل الحضري لحي</a:t>
            </a:r>
            <a:r>
              <a:rPr lang="fr-FR"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 </a:t>
            </a:r>
            <a:r>
              <a:rPr lang="ar-SA"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570 مسكن ب</a:t>
            </a:r>
            <a:r>
              <a:rPr lang="ar-DZ"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مدينة </a:t>
            </a:r>
            <a:r>
              <a:rPr lang="ar-SA"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المسيلة</a:t>
            </a:r>
            <a:r>
              <a:rPr lang="fr-FR" sz="4800" b="1" dirty="0" smtClean="0">
                <a:ln w="22225">
                  <a:solidFill>
                    <a:srgbClr val="AC66BB"/>
                  </a:solidFill>
                  <a:prstDash val="solid"/>
                </a:ln>
                <a:solidFill>
                  <a:srgbClr val="00B0F0"/>
                </a:solidFill>
                <a:effectLst>
                  <a:outerShdw blurRad="50800" dist="38100" dir="2700000" algn="tl" rotWithShape="0">
                    <a:prstClr val="black">
                      <a:alpha val="40000"/>
                    </a:prstClr>
                  </a:outerShdw>
                </a:effectLst>
              </a:rPr>
              <a:t> (</a:t>
            </a:r>
            <a:endParaRPr lang="fr-FR" sz="4000" b="1" dirty="0">
              <a:ln w="22225">
                <a:solidFill>
                  <a:srgbClr val="AC66BB"/>
                </a:solidFill>
                <a:prstDash val="solid"/>
              </a:ln>
              <a:solidFill>
                <a:srgbClr val="00B0F0"/>
              </a:solidFill>
              <a:effectLst>
                <a:outerShdw blurRad="50800" dist="38100" dir="2700000" algn="tl" rotWithShape="0">
                  <a:prstClr val="black">
                    <a:alpha val="40000"/>
                  </a:prstClr>
                </a:outerShdw>
              </a:effectLst>
            </a:endParaRPr>
          </a:p>
        </p:txBody>
      </p:sp>
      <p:sp>
        <p:nvSpPr>
          <p:cNvPr id="11" name="Rectangle à coins arrondis 10"/>
          <p:cNvSpPr/>
          <p:nvPr/>
        </p:nvSpPr>
        <p:spPr>
          <a:xfrm>
            <a:off x="11899950" y="12223952"/>
            <a:ext cx="5822861" cy="412517"/>
          </a:xfrm>
          <a:prstGeom prst="roundRect">
            <a:avLst/>
          </a:prstGeom>
          <a:noFill/>
          <a:ln>
            <a:noFill/>
          </a:ln>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r" rtl="1"/>
            <a:r>
              <a:rPr lang="ar-DZ" sz="7200" b="1" u="sng" dirty="0" smtClean="0">
                <a:solidFill>
                  <a:prstClr val="black"/>
                </a:solidFill>
                <a:latin typeface="Arabic Typesetting" panose="03020402040406030203" pitchFamily="66" charset="-78"/>
                <a:cs typeface="Arabic Typesetting" panose="03020402040406030203" pitchFamily="66" charset="-78"/>
              </a:rPr>
              <a:t>إعداد الطلبة </a:t>
            </a:r>
            <a:r>
              <a:rPr lang="ar-SA" sz="4800" b="1" dirty="0" smtClean="0">
                <a:solidFill>
                  <a:prstClr val="black"/>
                </a:solidFill>
                <a:latin typeface="Arabic Typesetting" panose="03020402040406030203" pitchFamily="66" charset="-78"/>
                <a:cs typeface="Arabic Typesetting" panose="03020402040406030203" pitchFamily="66" charset="-78"/>
              </a:rPr>
              <a:t>:</a:t>
            </a:r>
            <a:r>
              <a:rPr lang="ar-DZ" sz="4800" b="1" u="sng" dirty="0">
                <a:solidFill>
                  <a:prstClr val="black"/>
                </a:solidFill>
                <a:latin typeface="Arabic Typesetting" panose="03020402040406030203" pitchFamily="66" charset="-78"/>
                <a:cs typeface="Arabic Typesetting" panose="03020402040406030203" pitchFamily="66" charset="-78"/>
              </a:rPr>
              <a:t> </a:t>
            </a:r>
            <a:endParaRPr lang="fr-FR" sz="4800" b="1" dirty="0" smtClean="0">
              <a:solidFill>
                <a:prstClr val="black"/>
              </a:solidFill>
              <a:latin typeface="Arabic Typesetting" panose="03020402040406030203" pitchFamily="66" charset="-78"/>
              <a:cs typeface="Arabic Typesetting" panose="03020402040406030203" pitchFamily="66" charset="-78"/>
            </a:endParaRPr>
          </a:p>
          <a:p>
            <a:pPr marL="457200" indent="-457200" algn="r" rtl="1">
              <a:buFont typeface="Wingdings" panose="05000000000000000000" pitchFamily="2" charset="2"/>
              <a:buChar char="v"/>
            </a:pPr>
            <a:r>
              <a:rPr lang="ar-DZ" sz="5400" b="1" dirty="0" err="1" smtClean="0">
                <a:solidFill>
                  <a:prstClr val="black"/>
                </a:solidFill>
                <a:latin typeface="Arabic Typesetting" panose="03020402040406030203" pitchFamily="66" charset="-78"/>
                <a:cs typeface="Arabic Typesetting" panose="03020402040406030203" pitchFamily="66" charset="-78"/>
              </a:rPr>
              <a:t>بورندوس</a:t>
            </a:r>
            <a:r>
              <a:rPr lang="ar-DZ" sz="5400" b="1" dirty="0" smtClean="0">
                <a:solidFill>
                  <a:prstClr val="black"/>
                </a:solidFill>
                <a:latin typeface="Arabic Typesetting" panose="03020402040406030203" pitchFamily="66" charset="-78"/>
                <a:cs typeface="Arabic Typesetting" panose="03020402040406030203" pitchFamily="66" charset="-78"/>
              </a:rPr>
              <a:t> رقية.</a:t>
            </a:r>
          </a:p>
          <a:p>
            <a:pPr marL="457200" indent="-457200" algn="r" rtl="1">
              <a:buFont typeface="Wingdings" panose="05000000000000000000" pitchFamily="2" charset="2"/>
              <a:buChar char="v"/>
            </a:pPr>
            <a:r>
              <a:rPr lang="ar-DZ" sz="5400" b="1" dirty="0" smtClean="0">
                <a:solidFill>
                  <a:prstClr val="black"/>
                </a:solidFill>
                <a:latin typeface="Arabic Typesetting" panose="03020402040406030203" pitchFamily="66" charset="-78"/>
                <a:cs typeface="Arabic Typesetting" panose="03020402040406030203" pitchFamily="66" charset="-78"/>
              </a:rPr>
              <a:t> غانم رابح.</a:t>
            </a:r>
          </a:p>
          <a:p>
            <a:pPr marL="457200" indent="-457200" algn="r" rtl="1">
              <a:buFont typeface="Wingdings" panose="05000000000000000000" pitchFamily="2" charset="2"/>
              <a:buChar char="v"/>
            </a:pPr>
            <a:r>
              <a:rPr lang="ar-DZ" sz="5400" b="1" dirty="0" smtClean="0">
                <a:solidFill>
                  <a:prstClr val="black"/>
                </a:solidFill>
                <a:latin typeface="Arabic Typesetting" panose="03020402040406030203" pitchFamily="66" charset="-78"/>
                <a:cs typeface="Arabic Typesetting" panose="03020402040406030203" pitchFamily="66" charset="-78"/>
              </a:rPr>
              <a:t> بن لخضر عبدالعزيز.</a:t>
            </a:r>
          </a:p>
          <a:p>
            <a:pPr marL="457200" indent="-457200" algn="r" rtl="1">
              <a:buFont typeface="Wingdings" panose="05000000000000000000" pitchFamily="2" charset="2"/>
              <a:buChar char="v"/>
            </a:pPr>
            <a:r>
              <a:rPr lang="ar-DZ" sz="5400" b="1" dirty="0" smtClean="0">
                <a:solidFill>
                  <a:prstClr val="black"/>
                </a:solidFill>
                <a:latin typeface="Arabic Typesetting" panose="03020402040406030203" pitchFamily="66" charset="-78"/>
                <a:cs typeface="Arabic Typesetting" panose="03020402040406030203" pitchFamily="66" charset="-78"/>
              </a:rPr>
              <a:t>عقون حاج عمار.</a:t>
            </a:r>
          </a:p>
          <a:p>
            <a:pPr marL="457200" indent="-457200" algn="r" rtl="1">
              <a:buFont typeface="Wingdings" panose="05000000000000000000" pitchFamily="2" charset="2"/>
              <a:buChar char="v"/>
            </a:pPr>
            <a:r>
              <a:rPr lang="ar-DZ" sz="5400" b="1" dirty="0" err="1" smtClean="0">
                <a:solidFill>
                  <a:prstClr val="black"/>
                </a:solidFill>
                <a:latin typeface="Arabic Typesetting" panose="03020402040406030203" pitchFamily="66" charset="-78"/>
                <a:cs typeface="Arabic Typesetting" panose="03020402040406030203" pitchFamily="66" charset="-78"/>
              </a:rPr>
              <a:t>غفصي</a:t>
            </a:r>
            <a:r>
              <a:rPr lang="ar-DZ" sz="5400" b="1" dirty="0" smtClean="0">
                <a:solidFill>
                  <a:prstClr val="black"/>
                </a:solidFill>
                <a:latin typeface="Arabic Typesetting" panose="03020402040406030203" pitchFamily="66" charset="-78"/>
                <a:cs typeface="Arabic Typesetting" panose="03020402040406030203" pitchFamily="66" charset="-78"/>
              </a:rPr>
              <a:t> شهيرة.</a:t>
            </a:r>
          </a:p>
        </p:txBody>
      </p:sp>
      <p:sp>
        <p:nvSpPr>
          <p:cNvPr id="12" name="Rectangle à coins arrondis 11"/>
          <p:cNvSpPr/>
          <p:nvPr/>
        </p:nvSpPr>
        <p:spPr>
          <a:xfrm>
            <a:off x="1135634" y="11536619"/>
            <a:ext cx="3312368" cy="1563802"/>
          </a:xfrm>
          <a:prstGeom prst="roundRect">
            <a:avLst/>
          </a:prstGeom>
          <a:noFill/>
          <a:ln>
            <a:noFill/>
          </a:ln>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r" rtl="1"/>
            <a:r>
              <a:rPr lang="ar-DZ" sz="4800" b="1" dirty="0" smtClean="0">
                <a:solidFill>
                  <a:prstClr val="black"/>
                </a:solidFill>
                <a:latin typeface="Arabic Typesetting" panose="03020402040406030203" pitchFamily="66" charset="-78"/>
                <a:cs typeface="Arabic Typesetting" panose="03020402040406030203" pitchFamily="66" charset="-78"/>
              </a:rPr>
              <a:t>تحت </a:t>
            </a:r>
            <a:r>
              <a:rPr lang="ar-SA" sz="4800" b="1" dirty="0" smtClean="0">
                <a:solidFill>
                  <a:prstClr val="black"/>
                </a:solidFill>
                <a:latin typeface="Arabic Typesetting" panose="03020402040406030203" pitchFamily="66" charset="-78"/>
                <a:cs typeface="Arabic Typesetting" panose="03020402040406030203" pitchFamily="66" charset="-78"/>
              </a:rPr>
              <a:t>إشراف الأستاذ</a:t>
            </a:r>
            <a:r>
              <a:rPr lang="ar-DZ" sz="4800" b="1" dirty="0" smtClean="0">
                <a:solidFill>
                  <a:prstClr val="black"/>
                </a:solidFill>
                <a:latin typeface="Arabic Typesetting" panose="03020402040406030203" pitchFamily="66" charset="-78"/>
                <a:cs typeface="Arabic Typesetting" panose="03020402040406030203" pitchFamily="66" charset="-78"/>
              </a:rPr>
              <a:t>ة</a:t>
            </a:r>
            <a:r>
              <a:rPr lang="ar-SA" sz="4800" b="1" dirty="0" err="1" smtClean="0">
                <a:solidFill>
                  <a:prstClr val="black"/>
                </a:solidFill>
                <a:latin typeface="Arabic Typesetting" panose="03020402040406030203" pitchFamily="66" charset="-78"/>
                <a:cs typeface="Arabic Typesetting" panose="03020402040406030203" pitchFamily="66" charset="-78"/>
              </a:rPr>
              <a:t>:</a:t>
            </a:r>
            <a:endParaRPr lang="fr-FR" sz="4800" b="1" dirty="0" smtClean="0">
              <a:solidFill>
                <a:prstClr val="black"/>
              </a:solidFill>
              <a:latin typeface="Arabic Typesetting" panose="03020402040406030203" pitchFamily="66" charset="-78"/>
              <a:cs typeface="Arabic Typesetting" panose="03020402040406030203" pitchFamily="66" charset="-78"/>
            </a:endParaRPr>
          </a:p>
          <a:p>
            <a:pPr algn="r" rtl="1"/>
            <a:r>
              <a:rPr lang="ar-DZ" sz="4800" b="1" dirty="0" smtClean="0">
                <a:solidFill>
                  <a:prstClr val="black"/>
                </a:solidFill>
                <a:latin typeface="Arabic Typesetting" panose="03020402040406030203" pitchFamily="66" charset="-78"/>
                <a:cs typeface="Arabic Typesetting" panose="03020402040406030203" pitchFamily="66" charset="-78"/>
              </a:rPr>
              <a:t>عمروش تومية</a:t>
            </a:r>
            <a:endParaRPr lang="fr-FR" sz="4800" b="1" dirty="0" smtClean="0">
              <a:solidFill>
                <a:prstClr val="black"/>
              </a:solidFill>
              <a:latin typeface="Arabic Typesetting" panose="03020402040406030203" pitchFamily="66" charset="-78"/>
              <a:cs typeface="Arabic Typesetting" panose="03020402040406030203" pitchFamily="66" charset="-78"/>
            </a:endParaRPr>
          </a:p>
          <a:p>
            <a:pPr algn="r" rtl="1"/>
            <a:r>
              <a:rPr lang="ar-DZ" sz="4800" b="1" dirty="0" smtClean="0">
                <a:solidFill>
                  <a:prstClr val="black"/>
                </a:solidFill>
                <a:latin typeface="Arabic Typesetting" panose="03020402040406030203" pitchFamily="66" charset="-78"/>
                <a:cs typeface="Arabic Typesetting" panose="03020402040406030203" pitchFamily="66" charset="-78"/>
              </a:rPr>
              <a:t>سلماني محمد عماد</a:t>
            </a:r>
          </a:p>
          <a:p>
            <a:pPr algn="r" rtl="1"/>
            <a:endParaRPr lang="fr-FR" sz="4800" b="1" dirty="0">
              <a:solidFill>
                <a:prstClr val="black"/>
              </a:solidFill>
              <a:latin typeface="Arabic Typesetting" panose="03020402040406030203" pitchFamily="66" charset="-78"/>
              <a:cs typeface="Arabic Typesetting" panose="03020402040406030203" pitchFamily="66" charset="-78"/>
            </a:endParaRPr>
          </a:p>
        </p:txBody>
      </p:sp>
      <p:sp>
        <p:nvSpPr>
          <p:cNvPr id="13" name="Rectangle à coins arrondis 12"/>
          <p:cNvSpPr/>
          <p:nvPr/>
        </p:nvSpPr>
        <p:spPr>
          <a:xfrm>
            <a:off x="8126278" y="13337547"/>
            <a:ext cx="3096344" cy="1081156"/>
          </a:xfrm>
          <a:prstGeom prst="roundRect">
            <a:avLst>
              <a:gd name="adj" fmla="val 0"/>
            </a:avLst>
          </a:prstGeom>
          <a:noFill/>
          <a:ln>
            <a:noFill/>
          </a:ln>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r" rtl="1"/>
            <a:r>
              <a:rPr lang="ar-DZ" sz="5400" b="1" dirty="0" smtClean="0">
                <a:solidFill>
                  <a:prstClr val="black"/>
                </a:solidFill>
                <a:latin typeface="Arabic Typesetting" panose="03020402040406030203" pitchFamily="66" charset="-78"/>
                <a:cs typeface="Arabic Typesetting" panose="03020402040406030203" pitchFamily="66" charset="-78"/>
              </a:rPr>
              <a:t>دفعة جوان 2018 </a:t>
            </a:r>
            <a:endParaRPr lang="fr-FR" sz="5400" b="1" dirty="0">
              <a:solidFill>
                <a:prstClr val="black"/>
              </a:solidFill>
              <a:latin typeface="Arabic Typesetting" panose="03020402040406030203" pitchFamily="66" charset="-78"/>
              <a:cs typeface="Arabic Typesetting" panose="03020402040406030203" pitchFamily="66" charset="-78"/>
            </a:endParaRPr>
          </a:p>
        </p:txBody>
      </p:sp>
      <p:pic>
        <p:nvPicPr>
          <p:cNvPr id="14" name="Picture 2" descr="sob7anlight0zu[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526300" y="6472909"/>
            <a:ext cx="15121680" cy="206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17603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anim calcmode="lin" valueType="num">
                                      <p:cBhvr>
                                        <p:cTn id="20" dur="2000" fill="hold"/>
                                        <p:tgtEl>
                                          <p:spTgt spid="10"/>
                                        </p:tgtEl>
                                        <p:attrNameLst>
                                          <p:attrName>ppt_w</p:attrName>
                                        </p:attrNameLst>
                                      </p:cBhvr>
                                      <p:tavLst>
                                        <p:tav tm="0" fmla="#ppt_w*sin(2.5*pi*$)">
                                          <p:val>
                                            <p:fltVal val="0"/>
                                          </p:val>
                                        </p:tav>
                                        <p:tav tm="100000">
                                          <p:val>
                                            <p:fltVal val="1"/>
                                          </p:val>
                                        </p:tav>
                                      </p:tavLst>
                                    </p:anim>
                                    <p:anim calcmode="lin" valueType="num">
                                      <p:cBhvr>
                                        <p:cTn id="21"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21"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4)">
                                      <p:cBhvr>
                                        <p:cTn id="39" dur="2000"/>
                                        <p:tgtEl>
                                          <p:spTgt spid="14"/>
                                        </p:tgtEl>
                                      </p:cBhvr>
                                    </p:animEffect>
                                  </p:childTnLst>
                                </p:cTn>
                              </p:par>
                              <p:par>
                                <p:cTn id="40" presetID="19" presetClass="emph" presetSubtype="0" repeatCount="indefinite" fill="hold" nodeType="withEffect">
                                  <p:stCondLst>
                                    <p:cond delay="0"/>
                                  </p:stCondLst>
                                  <p:childTnLst>
                                    <p:animClr clrSpc="rgb" dir="cw">
                                      <p:cBhvr override="childStyle">
                                        <p:cTn id="41" dur="500" fill="hold"/>
                                        <p:tgtEl>
                                          <p:spTgt spid="14"/>
                                        </p:tgtEl>
                                        <p:attrNameLst>
                                          <p:attrName>style.color</p:attrName>
                                        </p:attrNameLst>
                                      </p:cBhvr>
                                      <p:to>
                                        <a:srgbClr val="E80E0E"/>
                                      </p:to>
                                    </p:animClr>
                                    <p:animClr clrSpc="rgb" dir="cw">
                                      <p:cBhvr>
                                        <p:cTn id="42" dur="500" fill="hold"/>
                                        <p:tgtEl>
                                          <p:spTgt spid="14"/>
                                        </p:tgtEl>
                                        <p:attrNameLst>
                                          <p:attrName>fillcolor</p:attrName>
                                        </p:attrNameLst>
                                      </p:cBhvr>
                                      <p:to>
                                        <a:srgbClr val="E80E0E"/>
                                      </p:to>
                                    </p:animClr>
                                    <p:set>
                                      <p:cBhvr>
                                        <p:cTn id="43" dur="500" fill="hold"/>
                                        <p:tgtEl>
                                          <p:spTgt spid="14"/>
                                        </p:tgtEl>
                                        <p:attrNameLst>
                                          <p:attrName>fill.type</p:attrName>
                                        </p:attrNameLst>
                                      </p:cBhvr>
                                      <p:to>
                                        <p:strVal val="solid"/>
                                      </p:to>
                                    </p:set>
                                    <p:set>
                                      <p:cBhvr>
                                        <p:cTn id="44" dur="5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lipse 5"/>
          <p:cNvSpPr/>
          <p:nvPr/>
        </p:nvSpPr>
        <p:spPr>
          <a:xfrm>
            <a:off x="19011165" y="0"/>
            <a:ext cx="2294673" cy="226245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chemeClr val="tx1"/>
              </a:solidFill>
              <a:effectLst>
                <a:glow rad="63500">
                  <a:schemeClr val="accent2">
                    <a:satMod val="175000"/>
                    <a:alpha val="40000"/>
                  </a:schemeClr>
                </a:glow>
                <a:outerShdw blurRad="38100" dist="38100" dir="7020000" algn="tl">
                  <a:srgbClr val="000000">
                    <a:alpha val="35000"/>
                  </a:srgbClr>
                </a:outerShdw>
              </a:effectLst>
            </a:endParaRPr>
          </a:p>
        </p:txBody>
      </p:sp>
      <p:sp>
        <p:nvSpPr>
          <p:cNvPr id="12" name="Rectangle 11"/>
          <p:cNvSpPr>
            <a:spLocks noChangeArrowheads="1"/>
          </p:cNvSpPr>
          <p:nvPr/>
        </p:nvSpPr>
        <p:spPr bwMode="auto">
          <a:xfrm rot="1369911">
            <a:off x="16589878" y="266581"/>
            <a:ext cx="1701872" cy="1623594"/>
          </a:xfrm>
          <a:prstGeom prst="rect">
            <a:avLst/>
          </a:prstGeom>
          <a:blipFill dpi="0" rotWithShape="1">
            <a:blip r:embed="rId3" cstate="print"/>
            <a:srcRect/>
            <a:stretch>
              <a:fillRect/>
            </a:stretch>
          </a:blipFill>
          <a:ln w="9525" algn="ctr">
            <a:solidFill>
              <a:schemeClr val="tx1"/>
            </a:solidFill>
            <a:round/>
            <a:headEnd/>
            <a:tailEnd/>
          </a:ln>
          <a:effectLst>
            <a:softEdge rad="317500"/>
          </a:effectLst>
        </p:spPr>
        <p:txBody>
          <a:bodyPr/>
          <a:ls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a:lstStyle>
          <a:p>
            <a:endParaRPr lang="ar-SA"/>
          </a:p>
        </p:txBody>
      </p:sp>
      <p:pic>
        <p:nvPicPr>
          <p:cNvPr id="14" name="Image 13" descr="PE01561_"/>
          <p:cNvPicPr/>
          <p:nvPr/>
        </p:nvPicPr>
        <p:blipFill>
          <a:blip r:embed="rId4" cstate="print"/>
          <a:stretch>
            <a:fillRect/>
          </a:stretch>
        </p:blipFill>
        <p:spPr bwMode="auto">
          <a:xfrm>
            <a:off x="1723927" y="-5983"/>
            <a:ext cx="5729429" cy="3249244"/>
          </a:xfrm>
          <a:prstGeom prst="rect">
            <a:avLst/>
          </a:prstGeom>
          <a:ln>
            <a:noFill/>
          </a:ln>
          <a:effectLst>
            <a:softEdge rad="112500"/>
          </a:effectLst>
        </p:spPr>
      </p:pic>
      <p:pic>
        <p:nvPicPr>
          <p:cNvPr id="10" name="Picture 42" descr="555"/>
          <p:cNvPicPr>
            <a:picLocks noChangeAspect="1" noChangeArrowheads="1" noCrop="1"/>
          </p:cNvPicPr>
          <p:nvPr/>
        </p:nvPicPr>
        <p:blipFill>
          <a:blip r:embed="rId5"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505636" y="559024"/>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9104717" y="8335888"/>
            <a:ext cx="2107568" cy="1224136"/>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a:solidFill>
                  <a:schemeClr val="tx1"/>
                </a:solidFill>
              </a:rPr>
              <a:t>الفصل التمهيدي</a:t>
            </a:r>
            <a:endParaRPr lang="fr-FR" sz="3200" dirty="0">
              <a:solidFill>
                <a:schemeClr val="tx1"/>
              </a:solidFill>
            </a:endParaRPr>
          </a:p>
        </p:txBody>
      </p:sp>
      <p:sp>
        <p:nvSpPr>
          <p:cNvPr id="13" name="Rounded Rectangle 12"/>
          <p:cNvSpPr/>
          <p:nvPr/>
        </p:nvSpPr>
        <p:spPr>
          <a:xfrm>
            <a:off x="19054097" y="9560024"/>
            <a:ext cx="2158188" cy="1276658"/>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الاول </a:t>
            </a:r>
            <a:endParaRPr lang="fr-FR" sz="3200" dirty="0">
              <a:solidFill>
                <a:schemeClr val="tx1"/>
              </a:solidFill>
            </a:endParaRPr>
          </a:p>
        </p:txBody>
      </p:sp>
      <p:sp>
        <p:nvSpPr>
          <p:cNvPr id="16" name="Rounded Rectangle 15"/>
          <p:cNvSpPr/>
          <p:nvPr/>
        </p:nvSpPr>
        <p:spPr>
          <a:xfrm>
            <a:off x="19092403" y="10836682"/>
            <a:ext cx="2119882" cy="116215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smtClean="0">
                <a:solidFill>
                  <a:schemeClr val="tx1"/>
                </a:solidFill>
              </a:rPr>
              <a:t>الفصل الثاني</a:t>
            </a:r>
            <a:endParaRPr lang="fr-FR" sz="3200" dirty="0">
              <a:solidFill>
                <a:schemeClr val="tx1"/>
              </a:solidFill>
            </a:endParaRPr>
          </a:p>
        </p:txBody>
      </p:sp>
      <p:sp>
        <p:nvSpPr>
          <p:cNvPr id="17" name="Rounded Rectangle 16"/>
          <p:cNvSpPr/>
          <p:nvPr/>
        </p:nvSpPr>
        <p:spPr>
          <a:xfrm>
            <a:off x="19092404" y="12113340"/>
            <a:ext cx="2119882" cy="1374858"/>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التنفيذي</a:t>
            </a:r>
            <a:endParaRPr lang="fr-FR" sz="3200" dirty="0">
              <a:solidFill>
                <a:schemeClr val="tx1"/>
              </a:solidFill>
            </a:endParaRPr>
          </a:p>
        </p:txBody>
      </p:sp>
      <p:sp>
        <p:nvSpPr>
          <p:cNvPr id="18" name="Flowchart: Punched Tape 17"/>
          <p:cNvSpPr/>
          <p:nvPr/>
        </p:nvSpPr>
        <p:spPr>
          <a:xfrm>
            <a:off x="1" y="113934"/>
            <a:ext cx="18693628" cy="15206730"/>
          </a:xfrm>
          <a:prstGeom prst="flowChartPunchedTape">
            <a:avLst/>
          </a:prstGeom>
          <a:solidFill>
            <a:srgbClr val="ED7D31">
              <a:lumMod val="20000"/>
              <a:lumOff val="80000"/>
            </a:srgbClr>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3600" b="0"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ar-DZ" sz="3600" kern="0" dirty="0">
              <a:solidFill>
                <a:prstClr val="black"/>
              </a:solidFill>
              <a:latin typeface="Traditional Arabic" panose="02020603050405020304" pitchFamily="18" charset="-78"/>
              <a:cs typeface="Traditional Arabic" panose="02020603050405020304"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DZ" sz="3600" b="0"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ar-DZ" sz="3600" kern="0" dirty="0">
              <a:solidFill>
                <a:prstClr val="black"/>
              </a:solidFill>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3600" b="0"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algn="justLow" defTabSz="914400" rtl="1">
              <a:defRPr/>
            </a:pP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استعانت الجزائر للقضاء على أزمة السكن</a:t>
            </a:r>
            <a:r>
              <a:rPr kumimoji="0" lang="fr-FR"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 </a:t>
            </a: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الناتجة عن التوسع العشوائي ل</a:t>
            </a:r>
            <a:r>
              <a:rPr lang="ar-DZ" sz="4800" kern="0" noProof="0" dirty="0" smtClean="0">
                <a:solidFill>
                  <a:prstClr val="black"/>
                </a:solidFill>
                <a:latin typeface="Rockwell Extra Bold" panose="02060903040505020403" pitchFamily="18" charset="0"/>
                <a:ea typeface="KaiTi" panose="02010609060101010101" pitchFamily="49" charset="-122"/>
              </a:rPr>
              <a:t>نمط</a:t>
            </a: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 الفردي الذي أدى إلى استغلال المجال العقاري الي تطبيق سياسات نتج عنها أنماط جديدة للسكن من بينها السكن الاجتماعي الجماعي الايجاري الذي وجهته الدولة للفئات محدودة الدخل </a:t>
            </a:r>
            <a:endParaRPr kumimoji="0" lang="fr-FR"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endParaRPr>
          </a:p>
          <a:p>
            <a:pPr algn="justLow" defTabSz="914400" rtl="1">
              <a:defRPr/>
            </a:pP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حيث اعتبرت ال</a:t>
            </a:r>
            <a:r>
              <a:rPr lang="ar-DZ" sz="4800" kern="0" noProof="0" dirty="0" smtClean="0">
                <a:solidFill>
                  <a:prstClr val="black"/>
                </a:solidFill>
                <a:latin typeface="Rockwell Extra Bold" panose="02060903040505020403" pitchFamily="18" charset="0"/>
                <a:ea typeface="KaiTi" panose="02010609060101010101" pitchFamily="49" charset="-122"/>
              </a:rPr>
              <a:t>أ</a:t>
            </a: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حياء السكنية من بين المشاريع العمرانية التي كانت محل نقاش ونقد من قبل الباحثين لتمكنهم من تقدير تأثيراتها و انعكاساتها على الوضعية العمرانية للمدينة الجزائرية </a:t>
            </a:r>
          </a:p>
          <a:p>
            <a:pPr algn="justLow" defTabSz="914400" rtl="1">
              <a:defRPr/>
            </a:pPr>
            <a:r>
              <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rPr>
              <a:t>فعل الرغم من خضوعها للتخطيط الا انها لم تنجو من المشاكل التي تتجلى معظمها في</a:t>
            </a:r>
            <a:r>
              <a:rPr kumimoji="0" lang="ar-DZ" sz="4800" i="0" u="none" strike="noStrike" kern="0" cap="none" spc="0" normalizeH="0" noProof="0" dirty="0" smtClean="0">
                <a:ln>
                  <a:noFill/>
                </a:ln>
                <a:solidFill>
                  <a:prstClr val="black"/>
                </a:solidFill>
                <a:effectLst/>
                <a:uLnTx/>
                <a:uFillTx/>
                <a:latin typeface="Rockwell Extra Bold" panose="02060903040505020403" pitchFamily="18" charset="0"/>
                <a:ea typeface="KaiTi" panose="02010609060101010101" pitchFamily="49" charset="-122"/>
              </a:rPr>
              <a:t> ظهور احياء سكنية فقط  تفتقر الى جلى الوظائف منها الترفيهية ،</a:t>
            </a:r>
            <a:r>
              <a:rPr lang="ar-DZ" sz="4800" dirty="0" smtClean="0"/>
              <a:t>لذا </a:t>
            </a:r>
            <a:r>
              <a:rPr lang="ar-DZ" sz="4800" dirty="0"/>
              <a:t>أصبح من الضروري بالنسبة لجميع التجمعات السكنية وخاصة الحضرية منها العمل على توظيف مختلف مشاريع إعادة التأهيل الحضري لتحسين جماليتها ودعم جاذبيتها بغية تحسين الواقع العمراني بها من أجل توفير إطار حياة جيد للسكان.</a:t>
            </a:r>
            <a:endParaRPr lang="fr-FR" sz="4800" dirty="0"/>
          </a:p>
          <a:p>
            <a:pPr marL="0" marR="0" lvl="0" indent="0" algn="justLow" defTabSz="914400" rtl="1" eaLnBrk="1" fontAlgn="auto" latinLnBrk="0" hangingPunct="1">
              <a:lnSpc>
                <a:spcPct val="100000"/>
              </a:lnSpc>
              <a:spcBef>
                <a:spcPts val="0"/>
              </a:spcBef>
              <a:spcAft>
                <a:spcPts val="0"/>
              </a:spcAft>
              <a:buClrTx/>
              <a:buSzTx/>
              <a:buFontTx/>
              <a:buNone/>
              <a:tabLst/>
              <a:defRPr/>
            </a:pPr>
            <a:endParaRPr kumimoji="0" lang="ar-DZ" sz="48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endParaRPr>
          </a:p>
          <a:p>
            <a:pPr marL="0" marR="0" lvl="0" indent="0" algn="justLow" defTabSz="914400" eaLnBrk="1" fontAlgn="auto" latinLnBrk="0" hangingPunct="1">
              <a:lnSpc>
                <a:spcPct val="100000"/>
              </a:lnSpc>
              <a:spcBef>
                <a:spcPts val="0"/>
              </a:spcBef>
              <a:spcAft>
                <a:spcPts val="0"/>
              </a:spcAft>
              <a:buClrTx/>
              <a:buSzTx/>
              <a:buFontTx/>
              <a:buNone/>
              <a:tabLst/>
              <a:defRPr/>
            </a:pPr>
            <a:endParaRPr kumimoji="0" lang="ar-DZ" sz="3200"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3200" b="1" i="0" u="none" strike="noStrike" kern="0" cap="none" spc="0" normalizeH="0" baseline="0" noProof="0" dirty="0" smtClean="0">
              <a:ln>
                <a:noFill/>
              </a:ln>
              <a:solidFill>
                <a:prstClr val="black"/>
              </a:solidFill>
              <a:effectLst/>
              <a:uLnTx/>
              <a:uFillTx/>
              <a:latin typeface="Rockwell Extra Bold" panose="02060903040505020403" pitchFamily="18" charset="0"/>
              <a:ea typeface="KaiTi" panose="02010609060101010101" pitchFamily="49" charset="-122"/>
              <a:cs typeface="Arabic Typesetting" panose="03020402040406030203" pitchFamily="66"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2000" b="1"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2000" b="1"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2000" b="1"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2000" b="1"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rPr>
              <a:t> </a:t>
            </a:r>
            <a:endParaRPr kumimoji="0" lang="fr-FR" sz="2000" b="1" i="0" u="none" strike="noStrike" kern="0" cap="none" spc="0" normalizeH="0" baseline="0" noProof="0" dirty="0" smtClean="0">
              <a:ln>
                <a:noFill/>
              </a:ln>
              <a:solidFill>
                <a:prstClr val="black"/>
              </a:solidFill>
              <a:effectLst/>
              <a:uLnTx/>
              <a:uFillTx/>
              <a:latin typeface="Traditional Arabic" panose="02020603050405020304" pitchFamily="18" charset="-78"/>
              <a:cs typeface="Traditional Arabic" panose="02020603050405020304" pitchFamily="18" charset="-78"/>
            </a:endParaRPr>
          </a:p>
        </p:txBody>
      </p:sp>
      <p:pic>
        <p:nvPicPr>
          <p:cNvPr id="2" name="Picture 1"/>
          <p:cNvPicPr>
            <a:picLocks noChangeAspect="1"/>
          </p:cNvPicPr>
          <p:nvPr/>
        </p:nvPicPr>
        <p:blipFill>
          <a:blip r:embed="rId6"/>
          <a:stretch>
            <a:fillRect/>
          </a:stretch>
        </p:blipFill>
        <p:spPr>
          <a:xfrm>
            <a:off x="11300991" y="12800384"/>
            <a:ext cx="5472608" cy="1937602"/>
          </a:xfrm>
          <a:prstGeom prst="rect">
            <a:avLst/>
          </a:prstGeom>
        </p:spPr>
      </p:pic>
      <p:grpSp>
        <p:nvGrpSpPr>
          <p:cNvPr id="20" name="Groupe 19"/>
          <p:cNvGrpSpPr/>
          <p:nvPr/>
        </p:nvGrpSpPr>
        <p:grpSpPr>
          <a:xfrm>
            <a:off x="18671002" y="2513338"/>
            <a:ext cx="2209717" cy="5285369"/>
            <a:chOff x="13653315" y="3543272"/>
            <a:chExt cx="6915127" cy="9899678"/>
          </a:xfrm>
        </p:grpSpPr>
        <p:grpSp>
          <p:nvGrpSpPr>
            <p:cNvPr id="21" name="Groupe 81"/>
            <p:cNvGrpSpPr/>
            <p:nvPr/>
          </p:nvGrpSpPr>
          <p:grpSpPr>
            <a:xfrm>
              <a:off x="13653315" y="4543404"/>
              <a:ext cx="6915127" cy="8899546"/>
              <a:chOff x="3323409" y="685752"/>
              <a:chExt cx="10201275" cy="13442950"/>
            </a:xfrm>
          </p:grpSpPr>
          <p:grpSp>
            <p:nvGrpSpPr>
              <p:cNvPr id="32" name="Group 1"/>
              <p:cNvGrpSpPr>
                <a:grpSpLocks/>
              </p:cNvGrpSpPr>
              <p:nvPr/>
            </p:nvGrpSpPr>
            <p:grpSpPr bwMode="auto">
              <a:xfrm>
                <a:off x="7509647" y="685752"/>
                <a:ext cx="1820862" cy="2819400"/>
                <a:chOff x="3003" y="3214"/>
                <a:chExt cx="2869" cy="4441"/>
              </a:xfrm>
            </p:grpSpPr>
            <p:grpSp>
              <p:nvGrpSpPr>
                <p:cNvPr id="69" name="Group 2"/>
                <p:cNvGrpSpPr>
                  <a:grpSpLocks/>
                </p:cNvGrpSpPr>
                <p:nvPr/>
              </p:nvGrpSpPr>
              <p:grpSpPr bwMode="auto">
                <a:xfrm>
                  <a:off x="3003" y="4880"/>
                  <a:ext cx="2802" cy="719"/>
                  <a:chOff x="3003" y="4880"/>
                  <a:chExt cx="2802" cy="719"/>
                </a:xfrm>
              </p:grpSpPr>
              <p:sp>
                <p:nvSpPr>
                  <p:cNvPr id="93" name="Freeform 3"/>
                  <p:cNvSpPr>
                    <a:spLocks/>
                  </p:cNvSpPr>
                  <p:nvPr/>
                </p:nvSpPr>
                <p:spPr bwMode="auto">
                  <a:xfrm>
                    <a:off x="5556" y="4880"/>
                    <a:ext cx="249" cy="719"/>
                  </a:xfrm>
                  <a:custGeom>
                    <a:avLst/>
                    <a:gdLst/>
                    <a:ahLst/>
                    <a:cxnLst>
                      <a:cxn ang="0">
                        <a:pos x="7" y="47"/>
                      </a:cxn>
                      <a:cxn ang="0">
                        <a:pos x="101" y="7"/>
                      </a:cxn>
                      <a:cxn ang="0">
                        <a:pos x="148" y="0"/>
                      </a:cxn>
                      <a:cxn ang="0">
                        <a:pos x="182" y="0"/>
                      </a:cxn>
                      <a:cxn ang="0">
                        <a:pos x="202" y="7"/>
                      </a:cxn>
                      <a:cxn ang="0">
                        <a:pos x="222" y="20"/>
                      </a:cxn>
                      <a:cxn ang="0">
                        <a:pos x="242" y="60"/>
                      </a:cxn>
                      <a:cxn ang="0">
                        <a:pos x="249" y="101"/>
                      </a:cxn>
                      <a:cxn ang="0">
                        <a:pos x="242" y="154"/>
                      </a:cxn>
                      <a:cxn ang="0">
                        <a:pos x="235" y="195"/>
                      </a:cxn>
                      <a:cxn ang="0">
                        <a:pos x="209" y="242"/>
                      </a:cxn>
                      <a:cxn ang="0">
                        <a:pos x="188" y="275"/>
                      </a:cxn>
                      <a:cxn ang="0">
                        <a:pos x="162" y="309"/>
                      </a:cxn>
                      <a:cxn ang="0">
                        <a:pos x="148" y="356"/>
                      </a:cxn>
                      <a:cxn ang="0">
                        <a:pos x="148" y="390"/>
                      </a:cxn>
                      <a:cxn ang="0">
                        <a:pos x="148" y="457"/>
                      </a:cxn>
                      <a:cxn ang="0">
                        <a:pos x="148" y="510"/>
                      </a:cxn>
                      <a:cxn ang="0">
                        <a:pos x="155" y="557"/>
                      </a:cxn>
                      <a:cxn ang="0">
                        <a:pos x="148" y="598"/>
                      </a:cxn>
                      <a:cxn ang="0">
                        <a:pos x="128" y="645"/>
                      </a:cxn>
                      <a:cxn ang="0">
                        <a:pos x="101" y="672"/>
                      </a:cxn>
                      <a:cxn ang="0">
                        <a:pos x="61" y="699"/>
                      </a:cxn>
                      <a:cxn ang="0">
                        <a:pos x="0" y="719"/>
                      </a:cxn>
                      <a:cxn ang="0">
                        <a:pos x="7" y="47"/>
                      </a:cxn>
                    </a:cxnLst>
                    <a:rect l="0" t="0" r="r" b="b"/>
                    <a:pathLst>
                      <a:path w="249" h="719">
                        <a:moveTo>
                          <a:pt x="7" y="47"/>
                        </a:moveTo>
                        <a:lnTo>
                          <a:pt x="101" y="7"/>
                        </a:lnTo>
                        <a:lnTo>
                          <a:pt x="148" y="0"/>
                        </a:lnTo>
                        <a:lnTo>
                          <a:pt x="182" y="0"/>
                        </a:lnTo>
                        <a:lnTo>
                          <a:pt x="202" y="7"/>
                        </a:lnTo>
                        <a:lnTo>
                          <a:pt x="222" y="20"/>
                        </a:lnTo>
                        <a:lnTo>
                          <a:pt x="242" y="60"/>
                        </a:lnTo>
                        <a:lnTo>
                          <a:pt x="249" y="101"/>
                        </a:lnTo>
                        <a:lnTo>
                          <a:pt x="242" y="154"/>
                        </a:lnTo>
                        <a:lnTo>
                          <a:pt x="235" y="195"/>
                        </a:lnTo>
                        <a:lnTo>
                          <a:pt x="209" y="242"/>
                        </a:lnTo>
                        <a:lnTo>
                          <a:pt x="188" y="275"/>
                        </a:lnTo>
                        <a:lnTo>
                          <a:pt x="162" y="309"/>
                        </a:lnTo>
                        <a:lnTo>
                          <a:pt x="148" y="356"/>
                        </a:lnTo>
                        <a:lnTo>
                          <a:pt x="148" y="390"/>
                        </a:lnTo>
                        <a:lnTo>
                          <a:pt x="148" y="457"/>
                        </a:lnTo>
                        <a:lnTo>
                          <a:pt x="148" y="510"/>
                        </a:lnTo>
                        <a:lnTo>
                          <a:pt x="155" y="557"/>
                        </a:lnTo>
                        <a:lnTo>
                          <a:pt x="148" y="598"/>
                        </a:lnTo>
                        <a:lnTo>
                          <a:pt x="128" y="645"/>
                        </a:lnTo>
                        <a:lnTo>
                          <a:pt x="101" y="672"/>
                        </a:lnTo>
                        <a:lnTo>
                          <a:pt x="61" y="699"/>
                        </a:lnTo>
                        <a:lnTo>
                          <a:pt x="0" y="719"/>
                        </a:lnTo>
                        <a:lnTo>
                          <a:pt x="7" y="47"/>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94" name="Freeform 4"/>
                  <p:cNvSpPr>
                    <a:spLocks/>
                  </p:cNvSpPr>
                  <p:nvPr/>
                </p:nvSpPr>
                <p:spPr bwMode="auto">
                  <a:xfrm>
                    <a:off x="3003" y="4880"/>
                    <a:ext cx="242" cy="719"/>
                  </a:xfrm>
                  <a:custGeom>
                    <a:avLst/>
                    <a:gdLst/>
                    <a:ahLst/>
                    <a:cxnLst>
                      <a:cxn ang="0">
                        <a:pos x="242" y="47"/>
                      </a:cxn>
                      <a:cxn ang="0">
                        <a:pos x="141" y="7"/>
                      </a:cxn>
                      <a:cxn ang="0">
                        <a:pos x="101" y="0"/>
                      </a:cxn>
                      <a:cxn ang="0">
                        <a:pos x="60" y="0"/>
                      </a:cxn>
                      <a:cxn ang="0">
                        <a:pos x="40" y="7"/>
                      </a:cxn>
                      <a:cxn ang="0">
                        <a:pos x="20" y="20"/>
                      </a:cxn>
                      <a:cxn ang="0">
                        <a:pos x="7" y="60"/>
                      </a:cxn>
                      <a:cxn ang="0">
                        <a:pos x="0" y="101"/>
                      </a:cxn>
                      <a:cxn ang="0">
                        <a:pos x="0" y="154"/>
                      </a:cxn>
                      <a:cxn ang="0">
                        <a:pos x="7" y="195"/>
                      </a:cxn>
                      <a:cxn ang="0">
                        <a:pos x="34" y="242"/>
                      </a:cxn>
                      <a:cxn ang="0">
                        <a:pos x="60" y="275"/>
                      </a:cxn>
                      <a:cxn ang="0">
                        <a:pos x="81" y="309"/>
                      </a:cxn>
                      <a:cxn ang="0">
                        <a:pos x="94" y="356"/>
                      </a:cxn>
                      <a:cxn ang="0">
                        <a:pos x="101" y="390"/>
                      </a:cxn>
                      <a:cxn ang="0">
                        <a:pos x="94" y="457"/>
                      </a:cxn>
                      <a:cxn ang="0">
                        <a:pos x="94" y="510"/>
                      </a:cxn>
                      <a:cxn ang="0">
                        <a:pos x="87" y="557"/>
                      </a:cxn>
                      <a:cxn ang="0">
                        <a:pos x="94" y="598"/>
                      </a:cxn>
                      <a:cxn ang="0">
                        <a:pos x="114" y="645"/>
                      </a:cxn>
                      <a:cxn ang="0">
                        <a:pos x="141" y="672"/>
                      </a:cxn>
                      <a:cxn ang="0">
                        <a:pos x="181" y="699"/>
                      </a:cxn>
                      <a:cxn ang="0">
                        <a:pos x="242" y="719"/>
                      </a:cxn>
                      <a:cxn ang="0">
                        <a:pos x="242" y="47"/>
                      </a:cxn>
                    </a:cxnLst>
                    <a:rect l="0" t="0" r="r" b="b"/>
                    <a:pathLst>
                      <a:path w="242" h="719">
                        <a:moveTo>
                          <a:pt x="242" y="47"/>
                        </a:moveTo>
                        <a:lnTo>
                          <a:pt x="141" y="7"/>
                        </a:lnTo>
                        <a:lnTo>
                          <a:pt x="101" y="0"/>
                        </a:lnTo>
                        <a:lnTo>
                          <a:pt x="60" y="0"/>
                        </a:lnTo>
                        <a:lnTo>
                          <a:pt x="40" y="7"/>
                        </a:lnTo>
                        <a:lnTo>
                          <a:pt x="20" y="20"/>
                        </a:lnTo>
                        <a:lnTo>
                          <a:pt x="7" y="60"/>
                        </a:lnTo>
                        <a:lnTo>
                          <a:pt x="0" y="101"/>
                        </a:lnTo>
                        <a:lnTo>
                          <a:pt x="0" y="154"/>
                        </a:lnTo>
                        <a:lnTo>
                          <a:pt x="7" y="195"/>
                        </a:lnTo>
                        <a:lnTo>
                          <a:pt x="34" y="242"/>
                        </a:lnTo>
                        <a:lnTo>
                          <a:pt x="60" y="275"/>
                        </a:lnTo>
                        <a:lnTo>
                          <a:pt x="81" y="309"/>
                        </a:lnTo>
                        <a:lnTo>
                          <a:pt x="94" y="356"/>
                        </a:lnTo>
                        <a:lnTo>
                          <a:pt x="101" y="390"/>
                        </a:lnTo>
                        <a:lnTo>
                          <a:pt x="94" y="457"/>
                        </a:lnTo>
                        <a:lnTo>
                          <a:pt x="94" y="510"/>
                        </a:lnTo>
                        <a:lnTo>
                          <a:pt x="87" y="557"/>
                        </a:lnTo>
                        <a:lnTo>
                          <a:pt x="94" y="598"/>
                        </a:lnTo>
                        <a:lnTo>
                          <a:pt x="114" y="645"/>
                        </a:lnTo>
                        <a:lnTo>
                          <a:pt x="141" y="672"/>
                        </a:lnTo>
                        <a:lnTo>
                          <a:pt x="181" y="699"/>
                        </a:lnTo>
                        <a:lnTo>
                          <a:pt x="242" y="719"/>
                        </a:lnTo>
                        <a:lnTo>
                          <a:pt x="242" y="47"/>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70" name="Rectangle 5"/>
                <p:cNvSpPr>
                  <a:spLocks noChangeArrowheads="1"/>
                </p:cNvSpPr>
                <p:nvPr/>
              </p:nvSpPr>
              <p:spPr bwMode="auto">
                <a:xfrm>
                  <a:off x="3735" y="6815"/>
                  <a:ext cx="1391" cy="8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1" name="Freeform 6"/>
                <p:cNvSpPr>
                  <a:spLocks/>
                </p:cNvSpPr>
                <p:nvPr/>
              </p:nvSpPr>
              <p:spPr bwMode="auto">
                <a:xfrm>
                  <a:off x="3198" y="3549"/>
                  <a:ext cx="2446" cy="3595"/>
                </a:xfrm>
                <a:custGeom>
                  <a:avLst/>
                  <a:gdLst/>
                  <a:ahLst/>
                  <a:cxnLst>
                    <a:cxn ang="0">
                      <a:pos x="161" y="733"/>
                    </a:cxn>
                    <a:cxn ang="0">
                      <a:pos x="60" y="1049"/>
                    </a:cxn>
                    <a:cxn ang="0">
                      <a:pos x="13" y="1458"/>
                    </a:cxn>
                    <a:cxn ang="0">
                      <a:pos x="0" y="1848"/>
                    </a:cxn>
                    <a:cxn ang="0">
                      <a:pos x="13" y="2285"/>
                    </a:cxn>
                    <a:cxn ang="0">
                      <a:pos x="74" y="2621"/>
                    </a:cxn>
                    <a:cxn ang="0">
                      <a:pos x="215" y="2923"/>
                    </a:cxn>
                    <a:cxn ang="0">
                      <a:pos x="403" y="3172"/>
                    </a:cxn>
                    <a:cxn ang="0">
                      <a:pos x="665" y="3400"/>
                    </a:cxn>
                    <a:cxn ang="0">
                      <a:pos x="947" y="3535"/>
                    </a:cxn>
                    <a:cxn ang="0">
                      <a:pos x="1102" y="3588"/>
                    </a:cxn>
                    <a:cxn ang="0">
                      <a:pos x="1283" y="3588"/>
                    </a:cxn>
                    <a:cxn ang="0">
                      <a:pos x="1498" y="3541"/>
                    </a:cxn>
                    <a:cxn ang="0">
                      <a:pos x="1693" y="3454"/>
                    </a:cxn>
                    <a:cxn ang="0">
                      <a:pos x="1881" y="3320"/>
                    </a:cxn>
                    <a:cxn ang="0">
                      <a:pos x="2042" y="3158"/>
                    </a:cxn>
                    <a:cxn ang="0">
                      <a:pos x="2190" y="2977"/>
                    </a:cxn>
                    <a:cxn ang="0">
                      <a:pos x="2298" y="2809"/>
                    </a:cxn>
                    <a:cxn ang="0">
                      <a:pos x="2352" y="2675"/>
                    </a:cxn>
                    <a:cxn ang="0">
                      <a:pos x="2405" y="2466"/>
                    </a:cxn>
                    <a:cxn ang="0">
                      <a:pos x="2439" y="2198"/>
                    </a:cxn>
                    <a:cxn ang="0">
                      <a:pos x="2446" y="1929"/>
                    </a:cxn>
                    <a:cxn ang="0">
                      <a:pos x="2432" y="1600"/>
                    </a:cxn>
                    <a:cxn ang="0">
                      <a:pos x="2412" y="1311"/>
                    </a:cxn>
                    <a:cxn ang="0">
                      <a:pos x="2385" y="1069"/>
                    </a:cxn>
                    <a:cxn ang="0">
                      <a:pos x="2331" y="860"/>
                    </a:cxn>
                    <a:cxn ang="0">
                      <a:pos x="2264" y="706"/>
                    </a:cxn>
                    <a:cxn ang="0">
                      <a:pos x="2170" y="538"/>
                    </a:cxn>
                    <a:cxn ang="0">
                      <a:pos x="2069" y="410"/>
                    </a:cxn>
                    <a:cxn ang="0">
                      <a:pos x="1942" y="289"/>
                    </a:cxn>
                    <a:cxn ang="0">
                      <a:pos x="1787" y="182"/>
                    </a:cxn>
                    <a:cxn ang="0">
                      <a:pos x="1592" y="81"/>
                    </a:cxn>
                    <a:cxn ang="0">
                      <a:pos x="1350" y="21"/>
                    </a:cxn>
                    <a:cxn ang="0">
                      <a:pos x="1041" y="21"/>
                    </a:cxn>
                    <a:cxn ang="0">
                      <a:pos x="726" y="135"/>
                    </a:cxn>
                    <a:cxn ang="0">
                      <a:pos x="463" y="310"/>
                    </a:cxn>
                    <a:cxn ang="0">
                      <a:pos x="242" y="578"/>
                    </a:cxn>
                  </a:cxnLst>
                  <a:rect l="0" t="0" r="r" b="b"/>
                  <a:pathLst>
                    <a:path w="2446" h="3595">
                      <a:moveTo>
                        <a:pt x="242" y="578"/>
                      </a:moveTo>
                      <a:lnTo>
                        <a:pt x="161" y="733"/>
                      </a:lnTo>
                      <a:lnTo>
                        <a:pt x="101" y="894"/>
                      </a:lnTo>
                      <a:lnTo>
                        <a:pt x="60" y="1049"/>
                      </a:lnTo>
                      <a:lnTo>
                        <a:pt x="33" y="1243"/>
                      </a:lnTo>
                      <a:lnTo>
                        <a:pt x="13" y="1458"/>
                      </a:lnTo>
                      <a:lnTo>
                        <a:pt x="7" y="1653"/>
                      </a:lnTo>
                      <a:lnTo>
                        <a:pt x="0" y="1848"/>
                      </a:lnTo>
                      <a:lnTo>
                        <a:pt x="0" y="2090"/>
                      </a:lnTo>
                      <a:lnTo>
                        <a:pt x="13" y="2285"/>
                      </a:lnTo>
                      <a:lnTo>
                        <a:pt x="40" y="2480"/>
                      </a:lnTo>
                      <a:lnTo>
                        <a:pt x="74" y="2621"/>
                      </a:lnTo>
                      <a:lnTo>
                        <a:pt x="134" y="2789"/>
                      </a:lnTo>
                      <a:lnTo>
                        <a:pt x="215" y="2923"/>
                      </a:lnTo>
                      <a:lnTo>
                        <a:pt x="289" y="3037"/>
                      </a:lnTo>
                      <a:lnTo>
                        <a:pt x="403" y="3172"/>
                      </a:lnTo>
                      <a:lnTo>
                        <a:pt x="524" y="3286"/>
                      </a:lnTo>
                      <a:lnTo>
                        <a:pt x="665" y="3400"/>
                      </a:lnTo>
                      <a:lnTo>
                        <a:pt x="806" y="3474"/>
                      </a:lnTo>
                      <a:lnTo>
                        <a:pt x="947" y="3535"/>
                      </a:lnTo>
                      <a:lnTo>
                        <a:pt x="1014" y="3561"/>
                      </a:lnTo>
                      <a:lnTo>
                        <a:pt x="1102" y="3588"/>
                      </a:lnTo>
                      <a:lnTo>
                        <a:pt x="1216" y="3595"/>
                      </a:lnTo>
                      <a:lnTo>
                        <a:pt x="1283" y="3588"/>
                      </a:lnTo>
                      <a:lnTo>
                        <a:pt x="1384" y="3575"/>
                      </a:lnTo>
                      <a:lnTo>
                        <a:pt x="1498" y="3541"/>
                      </a:lnTo>
                      <a:lnTo>
                        <a:pt x="1592" y="3508"/>
                      </a:lnTo>
                      <a:lnTo>
                        <a:pt x="1693" y="3454"/>
                      </a:lnTo>
                      <a:lnTo>
                        <a:pt x="1794" y="3387"/>
                      </a:lnTo>
                      <a:lnTo>
                        <a:pt x="1881" y="3320"/>
                      </a:lnTo>
                      <a:lnTo>
                        <a:pt x="1969" y="3239"/>
                      </a:lnTo>
                      <a:lnTo>
                        <a:pt x="2042" y="3158"/>
                      </a:lnTo>
                      <a:lnTo>
                        <a:pt x="2103" y="3078"/>
                      </a:lnTo>
                      <a:lnTo>
                        <a:pt x="2190" y="2977"/>
                      </a:lnTo>
                      <a:lnTo>
                        <a:pt x="2244" y="2896"/>
                      </a:lnTo>
                      <a:lnTo>
                        <a:pt x="2298" y="2809"/>
                      </a:lnTo>
                      <a:lnTo>
                        <a:pt x="2325" y="2742"/>
                      </a:lnTo>
                      <a:lnTo>
                        <a:pt x="2352" y="2675"/>
                      </a:lnTo>
                      <a:lnTo>
                        <a:pt x="2378" y="2581"/>
                      </a:lnTo>
                      <a:lnTo>
                        <a:pt x="2405" y="2466"/>
                      </a:lnTo>
                      <a:lnTo>
                        <a:pt x="2425" y="2318"/>
                      </a:lnTo>
                      <a:lnTo>
                        <a:pt x="2439" y="2198"/>
                      </a:lnTo>
                      <a:lnTo>
                        <a:pt x="2446" y="2063"/>
                      </a:lnTo>
                      <a:lnTo>
                        <a:pt x="2446" y="1929"/>
                      </a:lnTo>
                      <a:lnTo>
                        <a:pt x="2439" y="1741"/>
                      </a:lnTo>
                      <a:lnTo>
                        <a:pt x="2432" y="1600"/>
                      </a:lnTo>
                      <a:lnTo>
                        <a:pt x="2419" y="1465"/>
                      </a:lnTo>
                      <a:lnTo>
                        <a:pt x="2412" y="1311"/>
                      </a:lnTo>
                      <a:lnTo>
                        <a:pt x="2405" y="1196"/>
                      </a:lnTo>
                      <a:lnTo>
                        <a:pt x="2385" y="1069"/>
                      </a:lnTo>
                      <a:lnTo>
                        <a:pt x="2365" y="968"/>
                      </a:lnTo>
                      <a:lnTo>
                        <a:pt x="2331" y="860"/>
                      </a:lnTo>
                      <a:lnTo>
                        <a:pt x="2298" y="773"/>
                      </a:lnTo>
                      <a:lnTo>
                        <a:pt x="2264" y="706"/>
                      </a:lnTo>
                      <a:lnTo>
                        <a:pt x="2231" y="645"/>
                      </a:lnTo>
                      <a:lnTo>
                        <a:pt x="2170" y="538"/>
                      </a:lnTo>
                      <a:lnTo>
                        <a:pt x="2123" y="471"/>
                      </a:lnTo>
                      <a:lnTo>
                        <a:pt x="2069" y="410"/>
                      </a:lnTo>
                      <a:lnTo>
                        <a:pt x="2002" y="343"/>
                      </a:lnTo>
                      <a:lnTo>
                        <a:pt x="1942" y="289"/>
                      </a:lnTo>
                      <a:lnTo>
                        <a:pt x="1874" y="236"/>
                      </a:lnTo>
                      <a:lnTo>
                        <a:pt x="1787" y="182"/>
                      </a:lnTo>
                      <a:lnTo>
                        <a:pt x="1700" y="128"/>
                      </a:lnTo>
                      <a:lnTo>
                        <a:pt x="1592" y="81"/>
                      </a:lnTo>
                      <a:lnTo>
                        <a:pt x="1478" y="47"/>
                      </a:lnTo>
                      <a:lnTo>
                        <a:pt x="1350" y="21"/>
                      </a:lnTo>
                      <a:lnTo>
                        <a:pt x="1223" y="0"/>
                      </a:lnTo>
                      <a:lnTo>
                        <a:pt x="1041" y="21"/>
                      </a:lnTo>
                      <a:lnTo>
                        <a:pt x="887" y="68"/>
                      </a:lnTo>
                      <a:lnTo>
                        <a:pt x="726" y="135"/>
                      </a:lnTo>
                      <a:lnTo>
                        <a:pt x="591" y="215"/>
                      </a:lnTo>
                      <a:lnTo>
                        <a:pt x="463" y="310"/>
                      </a:lnTo>
                      <a:lnTo>
                        <a:pt x="343" y="437"/>
                      </a:lnTo>
                      <a:lnTo>
                        <a:pt x="242" y="578"/>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2" name="Freeform 7"/>
                <p:cNvSpPr>
                  <a:spLocks/>
                </p:cNvSpPr>
                <p:nvPr/>
              </p:nvSpPr>
              <p:spPr bwMode="auto">
                <a:xfrm>
                  <a:off x="3924" y="6264"/>
                  <a:ext cx="994" cy="215"/>
                </a:xfrm>
                <a:custGeom>
                  <a:avLst/>
                  <a:gdLst/>
                  <a:ahLst/>
                  <a:cxnLst>
                    <a:cxn ang="0">
                      <a:pos x="0" y="148"/>
                    </a:cxn>
                    <a:cxn ang="0">
                      <a:pos x="33" y="121"/>
                    </a:cxn>
                    <a:cxn ang="0">
                      <a:pos x="80" y="81"/>
                    </a:cxn>
                    <a:cxn ang="0">
                      <a:pos x="168" y="40"/>
                    </a:cxn>
                    <a:cxn ang="0">
                      <a:pos x="268" y="13"/>
                    </a:cxn>
                    <a:cxn ang="0">
                      <a:pos x="369" y="0"/>
                    </a:cxn>
                    <a:cxn ang="0">
                      <a:pos x="456" y="0"/>
                    </a:cxn>
                    <a:cxn ang="0">
                      <a:pos x="517" y="7"/>
                    </a:cxn>
                    <a:cxn ang="0">
                      <a:pos x="564" y="0"/>
                    </a:cxn>
                    <a:cxn ang="0">
                      <a:pos x="611" y="0"/>
                    </a:cxn>
                    <a:cxn ang="0">
                      <a:pos x="671" y="7"/>
                    </a:cxn>
                    <a:cxn ang="0">
                      <a:pos x="745" y="20"/>
                    </a:cxn>
                    <a:cxn ang="0">
                      <a:pos x="813" y="40"/>
                    </a:cxn>
                    <a:cxn ang="0">
                      <a:pos x="893" y="67"/>
                    </a:cxn>
                    <a:cxn ang="0">
                      <a:pos x="933" y="94"/>
                    </a:cxn>
                    <a:cxn ang="0">
                      <a:pos x="967" y="121"/>
                    </a:cxn>
                    <a:cxn ang="0">
                      <a:pos x="994" y="161"/>
                    </a:cxn>
                    <a:cxn ang="0">
                      <a:pos x="987" y="175"/>
                    </a:cxn>
                    <a:cxn ang="0">
                      <a:pos x="893" y="201"/>
                    </a:cxn>
                    <a:cxn ang="0">
                      <a:pos x="732" y="215"/>
                    </a:cxn>
                    <a:cxn ang="0">
                      <a:pos x="577" y="215"/>
                    </a:cxn>
                    <a:cxn ang="0">
                      <a:pos x="416" y="215"/>
                    </a:cxn>
                    <a:cxn ang="0">
                      <a:pos x="201" y="201"/>
                    </a:cxn>
                    <a:cxn ang="0">
                      <a:pos x="60" y="188"/>
                    </a:cxn>
                    <a:cxn ang="0">
                      <a:pos x="20" y="175"/>
                    </a:cxn>
                    <a:cxn ang="0">
                      <a:pos x="0" y="148"/>
                    </a:cxn>
                  </a:cxnLst>
                  <a:rect l="0" t="0" r="r" b="b"/>
                  <a:pathLst>
                    <a:path w="994" h="215">
                      <a:moveTo>
                        <a:pt x="0" y="148"/>
                      </a:moveTo>
                      <a:lnTo>
                        <a:pt x="33" y="121"/>
                      </a:lnTo>
                      <a:lnTo>
                        <a:pt x="80" y="81"/>
                      </a:lnTo>
                      <a:lnTo>
                        <a:pt x="168" y="40"/>
                      </a:lnTo>
                      <a:lnTo>
                        <a:pt x="268" y="13"/>
                      </a:lnTo>
                      <a:lnTo>
                        <a:pt x="369" y="0"/>
                      </a:lnTo>
                      <a:lnTo>
                        <a:pt x="456" y="0"/>
                      </a:lnTo>
                      <a:lnTo>
                        <a:pt x="517" y="7"/>
                      </a:lnTo>
                      <a:lnTo>
                        <a:pt x="564" y="0"/>
                      </a:lnTo>
                      <a:lnTo>
                        <a:pt x="611" y="0"/>
                      </a:lnTo>
                      <a:lnTo>
                        <a:pt x="671" y="7"/>
                      </a:lnTo>
                      <a:lnTo>
                        <a:pt x="745" y="20"/>
                      </a:lnTo>
                      <a:lnTo>
                        <a:pt x="813" y="40"/>
                      </a:lnTo>
                      <a:lnTo>
                        <a:pt x="893" y="67"/>
                      </a:lnTo>
                      <a:lnTo>
                        <a:pt x="933" y="94"/>
                      </a:lnTo>
                      <a:lnTo>
                        <a:pt x="967" y="121"/>
                      </a:lnTo>
                      <a:lnTo>
                        <a:pt x="994" y="161"/>
                      </a:lnTo>
                      <a:lnTo>
                        <a:pt x="987" y="175"/>
                      </a:lnTo>
                      <a:lnTo>
                        <a:pt x="893" y="201"/>
                      </a:lnTo>
                      <a:lnTo>
                        <a:pt x="732" y="215"/>
                      </a:lnTo>
                      <a:lnTo>
                        <a:pt x="577" y="215"/>
                      </a:lnTo>
                      <a:lnTo>
                        <a:pt x="416" y="215"/>
                      </a:lnTo>
                      <a:lnTo>
                        <a:pt x="201" y="201"/>
                      </a:lnTo>
                      <a:lnTo>
                        <a:pt x="60" y="188"/>
                      </a:lnTo>
                      <a:lnTo>
                        <a:pt x="20" y="175"/>
                      </a:lnTo>
                      <a:lnTo>
                        <a:pt x="0" y="148"/>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3" name="Freeform 8"/>
                <p:cNvSpPr>
                  <a:spLocks/>
                </p:cNvSpPr>
                <p:nvPr/>
              </p:nvSpPr>
              <p:spPr bwMode="auto">
                <a:xfrm>
                  <a:off x="3043" y="3214"/>
                  <a:ext cx="2829" cy="1935"/>
                </a:xfrm>
                <a:custGeom>
                  <a:avLst/>
                  <a:gdLst/>
                  <a:ahLst/>
                  <a:cxnLst>
                    <a:cxn ang="0">
                      <a:pos x="88" y="1841"/>
                    </a:cxn>
                    <a:cxn ang="0">
                      <a:pos x="74" y="1699"/>
                    </a:cxn>
                    <a:cxn ang="0">
                      <a:pos x="101" y="1599"/>
                    </a:cxn>
                    <a:cxn ang="0">
                      <a:pos x="81" y="1464"/>
                    </a:cxn>
                    <a:cxn ang="0">
                      <a:pos x="74" y="1357"/>
                    </a:cxn>
                    <a:cxn ang="0">
                      <a:pos x="68" y="1283"/>
                    </a:cxn>
                    <a:cxn ang="0">
                      <a:pos x="128" y="1216"/>
                    </a:cxn>
                    <a:cxn ang="0">
                      <a:pos x="81" y="1034"/>
                    </a:cxn>
                    <a:cxn ang="0">
                      <a:pos x="141" y="1007"/>
                    </a:cxn>
                    <a:cxn ang="0">
                      <a:pos x="215" y="954"/>
                    </a:cxn>
                    <a:cxn ang="0">
                      <a:pos x="202" y="853"/>
                    </a:cxn>
                    <a:cxn ang="0">
                      <a:pos x="262" y="806"/>
                    </a:cxn>
                    <a:cxn ang="0">
                      <a:pos x="242" y="678"/>
                    </a:cxn>
                    <a:cxn ang="0">
                      <a:pos x="256" y="598"/>
                    </a:cxn>
                    <a:cxn ang="0">
                      <a:pos x="316" y="470"/>
                    </a:cxn>
                    <a:cxn ang="0">
                      <a:pos x="350" y="369"/>
                    </a:cxn>
                    <a:cxn ang="0">
                      <a:pos x="491" y="423"/>
                    </a:cxn>
                    <a:cxn ang="0">
                      <a:pos x="538" y="248"/>
                    </a:cxn>
                    <a:cxn ang="0">
                      <a:pos x="625" y="349"/>
                    </a:cxn>
                    <a:cxn ang="0">
                      <a:pos x="746" y="208"/>
                    </a:cxn>
                    <a:cxn ang="0">
                      <a:pos x="948" y="94"/>
                    </a:cxn>
                    <a:cxn ang="0">
                      <a:pos x="1311" y="13"/>
                    </a:cxn>
                    <a:cxn ang="0">
                      <a:pos x="1566" y="0"/>
                    </a:cxn>
                    <a:cxn ang="0">
                      <a:pos x="1647" y="73"/>
                    </a:cxn>
                    <a:cxn ang="0">
                      <a:pos x="1781" y="120"/>
                    </a:cxn>
                    <a:cxn ang="0">
                      <a:pos x="1996" y="94"/>
                    </a:cxn>
                    <a:cxn ang="0">
                      <a:pos x="1976" y="174"/>
                    </a:cxn>
                    <a:cxn ang="0">
                      <a:pos x="2171" y="181"/>
                    </a:cxn>
                    <a:cxn ang="0">
                      <a:pos x="2157" y="248"/>
                    </a:cxn>
                    <a:cxn ang="0">
                      <a:pos x="2271" y="295"/>
                    </a:cxn>
                    <a:cxn ang="0">
                      <a:pos x="2466" y="369"/>
                    </a:cxn>
                    <a:cxn ang="0">
                      <a:pos x="2460" y="456"/>
                    </a:cxn>
                    <a:cxn ang="0">
                      <a:pos x="2466" y="524"/>
                    </a:cxn>
                    <a:cxn ang="0">
                      <a:pos x="2654" y="591"/>
                    </a:cxn>
                    <a:cxn ang="0">
                      <a:pos x="2654" y="718"/>
                    </a:cxn>
                    <a:cxn ang="0">
                      <a:pos x="2715" y="900"/>
                    </a:cxn>
                    <a:cxn ang="0">
                      <a:pos x="2688" y="1088"/>
                    </a:cxn>
                    <a:cxn ang="0">
                      <a:pos x="2688" y="1303"/>
                    </a:cxn>
                    <a:cxn ang="0">
                      <a:pos x="2688" y="1531"/>
                    </a:cxn>
                    <a:cxn ang="0">
                      <a:pos x="2560" y="1921"/>
                    </a:cxn>
                    <a:cxn ang="0">
                      <a:pos x="2318" y="947"/>
                    </a:cxn>
                    <a:cxn ang="0">
                      <a:pos x="1862" y="792"/>
                    </a:cxn>
                    <a:cxn ang="0">
                      <a:pos x="1304" y="658"/>
                    </a:cxn>
                    <a:cxn ang="0">
                      <a:pos x="746" y="671"/>
                    </a:cxn>
                    <a:cxn ang="0">
                      <a:pos x="598" y="745"/>
                    </a:cxn>
                    <a:cxn ang="0">
                      <a:pos x="451" y="940"/>
                    </a:cxn>
                    <a:cxn ang="0">
                      <a:pos x="356" y="1236"/>
                    </a:cxn>
                    <a:cxn ang="0">
                      <a:pos x="242" y="1464"/>
                    </a:cxn>
                  </a:cxnLst>
                  <a:rect l="0" t="0" r="r" b="b"/>
                  <a:pathLst>
                    <a:path w="2829" h="1935">
                      <a:moveTo>
                        <a:pt x="168" y="1935"/>
                      </a:moveTo>
                      <a:lnTo>
                        <a:pt x="141" y="1901"/>
                      </a:lnTo>
                      <a:lnTo>
                        <a:pt x="88" y="1841"/>
                      </a:lnTo>
                      <a:lnTo>
                        <a:pt x="141" y="1814"/>
                      </a:lnTo>
                      <a:lnTo>
                        <a:pt x="108" y="1760"/>
                      </a:lnTo>
                      <a:lnTo>
                        <a:pt x="74" y="1699"/>
                      </a:lnTo>
                      <a:lnTo>
                        <a:pt x="47" y="1659"/>
                      </a:lnTo>
                      <a:lnTo>
                        <a:pt x="121" y="1659"/>
                      </a:lnTo>
                      <a:lnTo>
                        <a:pt x="101" y="1599"/>
                      </a:lnTo>
                      <a:lnTo>
                        <a:pt x="61" y="1531"/>
                      </a:lnTo>
                      <a:lnTo>
                        <a:pt x="0" y="1471"/>
                      </a:lnTo>
                      <a:lnTo>
                        <a:pt x="81" y="1464"/>
                      </a:lnTo>
                      <a:lnTo>
                        <a:pt x="61" y="1410"/>
                      </a:lnTo>
                      <a:lnTo>
                        <a:pt x="27" y="1343"/>
                      </a:lnTo>
                      <a:lnTo>
                        <a:pt x="74" y="1357"/>
                      </a:lnTo>
                      <a:lnTo>
                        <a:pt x="115" y="1370"/>
                      </a:lnTo>
                      <a:lnTo>
                        <a:pt x="101" y="1330"/>
                      </a:lnTo>
                      <a:lnTo>
                        <a:pt x="68" y="1283"/>
                      </a:lnTo>
                      <a:lnTo>
                        <a:pt x="108" y="1283"/>
                      </a:lnTo>
                      <a:lnTo>
                        <a:pt x="88" y="1209"/>
                      </a:lnTo>
                      <a:lnTo>
                        <a:pt x="128" y="1216"/>
                      </a:lnTo>
                      <a:lnTo>
                        <a:pt x="128" y="1162"/>
                      </a:lnTo>
                      <a:lnTo>
                        <a:pt x="115" y="1115"/>
                      </a:lnTo>
                      <a:lnTo>
                        <a:pt x="81" y="1034"/>
                      </a:lnTo>
                      <a:lnTo>
                        <a:pt x="128" y="1048"/>
                      </a:lnTo>
                      <a:lnTo>
                        <a:pt x="175" y="1061"/>
                      </a:lnTo>
                      <a:lnTo>
                        <a:pt x="141" y="1007"/>
                      </a:lnTo>
                      <a:lnTo>
                        <a:pt x="209" y="1014"/>
                      </a:lnTo>
                      <a:lnTo>
                        <a:pt x="262" y="1021"/>
                      </a:lnTo>
                      <a:lnTo>
                        <a:pt x="215" y="954"/>
                      </a:lnTo>
                      <a:lnTo>
                        <a:pt x="188" y="913"/>
                      </a:lnTo>
                      <a:lnTo>
                        <a:pt x="148" y="860"/>
                      </a:lnTo>
                      <a:lnTo>
                        <a:pt x="202" y="853"/>
                      </a:lnTo>
                      <a:lnTo>
                        <a:pt x="256" y="853"/>
                      </a:lnTo>
                      <a:lnTo>
                        <a:pt x="303" y="846"/>
                      </a:lnTo>
                      <a:lnTo>
                        <a:pt x="262" y="806"/>
                      </a:lnTo>
                      <a:lnTo>
                        <a:pt x="215" y="765"/>
                      </a:lnTo>
                      <a:lnTo>
                        <a:pt x="269" y="745"/>
                      </a:lnTo>
                      <a:lnTo>
                        <a:pt x="242" y="678"/>
                      </a:lnTo>
                      <a:lnTo>
                        <a:pt x="215" y="631"/>
                      </a:lnTo>
                      <a:lnTo>
                        <a:pt x="195" y="591"/>
                      </a:lnTo>
                      <a:lnTo>
                        <a:pt x="256" y="598"/>
                      </a:lnTo>
                      <a:lnTo>
                        <a:pt x="309" y="611"/>
                      </a:lnTo>
                      <a:lnTo>
                        <a:pt x="323" y="544"/>
                      </a:lnTo>
                      <a:lnTo>
                        <a:pt x="316" y="470"/>
                      </a:lnTo>
                      <a:lnTo>
                        <a:pt x="303" y="403"/>
                      </a:lnTo>
                      <a:lnTo>
                        <a:pt x="256" y="322"/>
                      </a:lnTo>
                      <a:lnTo>
                        <a:pt x="350" y="369"/>
                      </a:lnTo>
                      <a:lnTo>
                        <a:pt x="390" y="389"/>
                      </a:lnTo>
                      <a:lnTo>
                        <a:pt x="437" y="423"/>
                      </a:lnTo>
                      <a:lnTo>
                        <a:pt x="491" y="423"/>
                      </a:lnTo>
                      <a:lnTo>
                        <a:pt x="491" y="369"/>
                      </a:lnTo>
                      <a:lnTo>
                        <a:pt x="504" y="315"/>
                      </a:lnTo>
                      <a:lnTo>
                        <a:pt x="538" y="248"/>
                      </a:lnTo>
                      <a:lnTo>
                        <a:pt x="565" y="295"/>
                      </a:lnTo>
                      <a:lnTo>
                        <a:pt x="585" y="322"/>
                      </a:lnTo>
                      <a:lnTo>
                        <a:pt x="625" y="349"/>
                      </a:lnTo>
                      <a:lnTo>
                        <a:pt x="652" y="302"/>
                      </a:lnTo>
                      <a:lnTo>
                        <a:pt x="686" y="255"/>
                      </a:lnTo>
                      <a:lnTo>
                        <a:pt x="746" y="208"/>
                      </a:lnTo>
                      <a:lnTo>
                        <a:pt x="800" y="154"/>
                      </a:lnTo>
                      <a:lnTo>
                        <a:pt x="867" y="114"/>
                      </a:lnTo>
                      <a:lnTo>
                        <a:pt x="948" y="94"/>
                      </a:lnTo>
                      <a:lnTo>
                        <a:pt x="1055" y="73"/>
                      </a:lnTo>
                      <a:lnTo>
                        <a:pt x="1210" y="33"/>
                      </a:lnTo>
                      <a:lnTo>
                        <a:pt x="1311" y="13"/>
                      </a:lnTo>
                      <a:lnTo>
                        <a:pt x="1398" y="6"/>
                      </a:lnTo>
                      <a:lnTo>
                        <a:pt x="1465" y="0"/>
                      </a:lnTo>
                      <a:lnTo>
                        <a:pt x="1566" y="0"/>
                      </a:lnTo>
                      <a:lnTo>
                        <a:pt x="1754" y="6"/>
                      </a:lnTo>
                      <a:lnTo>
                        <a:pt x="1687" y="33"/>
                      </a:lnTo>
                      <a:lnTo>
                        <a:pt x="1647" y="73"/>
                      </a:lnTo>
                      <a:lnTo>
                        <a:pt x="1633" y="94"/>
                      </a:lnTo>
                      <a:lnTo>
                        <a:pt x="1700" y="114"/>
                      </a:lnTo>
                      <a:lnTo>
                        <a:pt x="1781" y="120"/>
                      </a:lnTo>
                      <a:lnTo>
                        <a:pt x="1862" y="114"/>
                      </a:lnTo>
                      <a:lnTo>
                        <a:pt x="1935" y="107"/>
                      </a:lnTo>
                      <a:lnTo>
                        <a:pt x="1996" y="94"/>
                      </a:lnTo>
                      <a:lnTo>
                        <a:pt x="2110" y="100"/>
                      </a:lnTo>
                      <a:lnTo>
                        <a:pt x="2036" y="127"/>
                      </a:lnTo>
                      <a:lnTo>
                        <a:pt x="1976" y="174"/>
                      </a:lnTo>
                      <a:lnTo>
                        <a:pt x="2036" y="181"/>
                      </a:lnTo>
                      <a:lnTo>
                        <a:pt x="2090" y="174"/>
                      </a:lnTo>
                      <a:lnTo>
                        <a:pt x="2171" y="181"/>
                      </a:lnTo>
                      <a:lnTo>
                        <a:pt x="2298" y="221"/>
                      </a:lnTo>
                      <a:lnTo>
                        <a:pt x="2224" y="235"/>
                      </a:lnTo>
                      <a:lnTo>
                        <a:pt x="2157" y="248"/>
                      </a:lnTo>
                      <a:lnTo>
                        <a:pt x="2117" y="268"/>
                      </a:lnTo>
                      <a:lnTo>
                        <a:pt x="2204" y="282"/>
                      </a:lnTo>
                      <a:lnTo>
                        <a:pt x="2271" y="295"/>
                      </a:lnTo>
                      <a:lnTo>
                        <a:pt x="2318" y="302"/>
                      </a:lnTo>
                      <a:lnTo>
                        <a:pt x="2386" y="329"/>
                      </a:lnTo>
                      <a:lnTo>
                        <a:pt x="2466" y="369"/>
                      </a:lnTo>
                      <a:lnTo>
                        <a:pt x="2587" y="409"/>
                      </a:lnTo>
                      <a:lnTo>
                        <a:pt x="2513" y="430"/>
                      </a:lnTo>
                      <a:lnTo>
                        <a:pt x="2460" y="456"/>
                      </a:lnTo>
                      <a:lnTo>
                        <a:pt x="2419" y="483"/>
                      </a:lnTo>
                      <a:lnTo>
                        <a:pt x="2412" y="517"/>
                      </a:lnTo>
                      <a:lnTo>
                        <a:pt x="2466" y="524"/>
                      </a:lnTo>
                      <a:lnTo>
                        <a:pt x="2520" y="544"/>
                      </a:lnTo>
                      <a:lnTo>
                        <a:pt x="2574" y="571"/>
                      </a:lnTo>
                      <a:lnTo>
                        <a:pt x="2654" y="591"/>
                      </a:lnTo>
                      <a:lnTo>
                        <a:pt x="2715" y="584"/>
                      </a:lnTo>
                      <a:lnTo>
                        <a:pt x="2668" y="638"/>
                      </a:lnTo>
                      <a:lnTo>
                        <a:pt x="2654" y="718"/>
                      </a:lnTo>
                      <a:lnTo>
                        <a:pt x="2681" y="786"/>
                      </a:lnTo>
                      <a:lnTo>
                        <a:pt x="2701" y="846"/>
                      </a:lnTo>
                      <a:lnTo>
                        <a:pt x="2715" y="900"/>
                      </a:lnTo>
                      <a:lnTo>
                        <a:pt x="2668" y="1001"/>
                      </a:lnTo>
                      <a:lnTo>
                        <a:pt x="2829" y="994"/>
                      </a:lnTo>
                      <a:lnTo>
                        <a:pt x="2688" y="1088"/>
                      </a:lnTo>
                      <a:lnTo>
                        <a:pt x="2641" y="1148"/>
                      </a:lnTo>
                      <a:lnTo>
                        <a:pt x="2621" y="1256"/>
                      </a:lnTo>
                      <a:lnTo>
                        <a:pt x="2688" y="1303"/>
                      </a:lnTo>
                      <a:lnTo>
                        <a:pt x="2661" y="1370"/>
                      </a:lnTo>
                      <a:lnTo>
                        <a:pt x="2641" y="1458"/>
                      </a:lnTo>
                      <a:lnTo>
                        <a:pt x="2688" y="1531"/>
                      </a:lnTo>
                      <a:lnTo>
                        <a:pt x="2621" y="1639"/>
                      </a:lnTo>
                      <a:lnTo>
                        <a:pt x="2594" y="1706"/>
                      </a:lnTo>
                      <a:lnTo>
                        <a:pt x="2560" y="1921"/>
                      </a:lnTo>
                      <a:lnTo>
                        <a:pt x="2507" y="1417"/>
                      </a:lnTo>
                      <a:lnTo>
                        <a:pt x="2446" y="1229"/>
                      </a:lnTo>
                      <a:lnTo>
                        <a:pt x="2318" y="947"/>
                      </a:lnTo>
                      <a:lnTo>
                        <a:pt x="2211" y="853"/>
                      </a:lnTo>
                      <a:lnTo>
                        <a:pt x="2043" y="806"/>
                      </a:lnTo>
                      <a:lnTo>
                        <a:pt x="1862" y="792"/>
                      </a:lnTo>
                      <a:lnTo>
                        <a:pt x="1667" y="745"/>
                      </a:lnTo>
                      <a:lnTo>
                        <a:pt x="1499" y="705"/>
                      </a:lnTo>
                      <a:lnTo>
                        <a:pt x="1304" y="658"/>
                      </a:lnTo>
                      <a:lnTo>
                        <a:pt x="1122" y="645"/>
                      </a:lnTo>
                      <a:lnTo>
                        <a:pt x="786" y="631"/>
                      </a:lnTo>
                      <a:lnTo>
                        <a:pt x="746" y="671"/>
                      </a:lnTo>
                      <a:lnTo>
                        <a:pt x="692" y="712"/>
                      </a:lnTo>
                      <a:lnTo>
                        <a:pt x="639" y="745"/>
                      </a:lnTo>
                      <a:lnTo>
                        <a:pt x="598" y="745"/>
                      </a:lnTo>
                      <a:lnTo>
                        <a:pt x="551" y="765"/>
                      </a:lnTo>
                      <a:lnTo>
                        <a:pt x="504" y="853"/>
                      </a:lnTo>
                      <a:lnTo>
                        <a:pt x="451" y="940"/>
                      </a:lnTo>
                      <a:lnTo>
                        <a:pt x="437" y="1061"/>
                      </a:lnTo>
                      <a:lnTo>
                        <a:pt x="397" y="1142"/>
                      </a:lnTo>
                      <a:lnTo>
                        <a:pt x="356" y="1236"/>
                      </a:lnTo>
                      <a:lnTo>
                        <a:pt x="309" y="1303"/>
                      </a:lnTo>
                      <a:lnTo>
                        <a:pt x="269" y="1377"/>
                      </a:lnTo>
                      <a:lnTo>
                        <a:pt x="242" y="1464"/>
                      </a:lnTo>
                      <a:lnTo>
                        <a:pt x="222" y="1565"/>
                      </a:lnTo>
                      <a:lnTo>
                        <a:pt x="168" y="1935"/>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74" name="Group 9"/>
                <p:cNvGrpSpPr>
                  <a:grpSpLocks/>
                </p:cNvGrpSpPr>
                <p:nvPr/>
              </p:nvGrpSpPr>
              <p:grpSpPr bwMode="auto">
                <a:xfrm>
                  <a:off x="3762" y="5081"/>
                  <a:ext cx="1243" cy="249"/>
                  <a:chOff x="3762" y="5081"/>
                  <a:chExt cx="1243" cy="249"/>
                </a:xfrm>
              </p:grpSpPr>
              <p:grpSp>
                <p:nvGrpSpPr>
                  <p:cNvPr id="87" name="Group 10"/>
                  <p:cNvGrpSpPr>
                    <a:grpSpLocks/>
                  </p:cNvGrpSpPr>
                  <p:nvPr/>
                </p:nvGrpSpPr>
                <p:grpSpPr bwMode="auto">
                  <a:xfrm>
                    <a:off x="3762" y="5081"/>
                    <a:ext cx="249" cy="249"/>
                    <a:chOff x="3762" y="5081"/>
                    <a:chExt cx="249" cy="249"/>
                  </a:xfrm>
                </p:grpSpPr>
                <p:sp>
                  <p:nvSpPr>
                    <p:cNvPr id="91" name="Oval 11"/>
                    <p:cNvSpPr>
                      <a:spLocks noChangeArrowheads="1"/>
                    </p:cNvSpPr>
                    <p:nvPr/>
                  </p:nvSpPr>
                  <p:spPr bwMode="auto">
                    <a:xfrm>
                      <a:off x="3762" y="5081"/>
                      <a:ext cx="249" cy="249"/>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92" name="Oval 12"/>
                    <p:cNvSpPr>
                      <a:spLocks noChangeArrowheads="1"/>
                    </p:cNvSpPr>
                    <p:nvPr/>
                  </p:nvSpPr>
                  <p:spPr bwMode="auto">
                    <a:xfrm>
                      <a:off x="3843" y="5135"/>
                      <a:ext cx="87" cy="101"/>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88" name="Group 13"/>
                  <p:cNvGrpSpPr>
                    <a:grpSpLocks/>
                  </p:cNvGrpSpPr>
                  <p:nvPr/>
                </p:nvGrpSpPr>
                <p:grpSpPr bwMode="auto">
                  <a:xfrm>
                    <a:off x="4757" y="5081"/>
                    <a:ext cx="248" cy="249"/>
                    <a:chOff x="4757" y="5081"/>
                    <a:chExt cx="248" cy="249"/>
                  </a:xfrm>
                </p:grpSpPr>
                <p:sp>
                  <p:nvSpPr>
                    <p:cNvPr id="89" name="Oval 14"/>
                    <p:cNvSpPr>
                      <a:spLocks noChangeArrowheads="1"/>
                    </p:cNvSpPr>
                    <p:nvPr/>
                  </p:nvSpPr>
                  <p:spPr bwMode="auto">
                    <a:xfrm>
                      <a:off x="4757" y="5081"/>
                      <a:ext cx="248" cy="249"/>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90" name="Oval 15"/>
                    <p:cNvSpPr>
                      <a:spLocks noChangeArrowheads="1"/>
                    </p:cNvSpPr>
                    <p:nvPr/>
                  </p:nvSpPr>
                  <p:spPr bwMode="auto">
                    <a:xfrm>
                      <a:off x="4831" y="5135"/>
                      <a:ext cx="87" cy="114"/>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sp>
              <p:nvSpPr>
                <p:cNvPr id="75" name="Arc 16"/>
                <p:cNvSpPr>
                  <a:spLocks/>
                </p:cNvSpPr>
                <p:nvPr/>
              </p:nvSpPr>
              <p:spPr bwMode="auto">
                <a:xfrm>
                  <a:off x="4105" y="5760"/>
                  <a:ext cx="598" cy="302"/>
                </a:xfrm>
                <a:custGeom>
                  <a:avLst/>
                  <a:gdLst>
                    <a:gd name="G0" fmla="+- 21600 0 0"/>
                    <a:gd name="G1" fmla="+- 0 0 0"/>
                    <a:gd name="G2" fmla="+- 21600 0 0"/>
                    <a:gd name="T0" fmla="*/ 43200 w 43200"/>
                    <a:gd name="T1" fmla="*/ 0 h 21600"/>
                    <a:gd name="T2" fmla="*/ 0 w 43200"/>
                    <a:gd name="T3" fmla="*/ 0 h 21600"/>
                    <a:gd name="T4" fmla="*/ 21600 w 43200"/>
                    <a:gd name="T5" fmla="*/ 0 h 21600"/>
                  </a:gdLst>
                  <a:ahLst/>
                  <a:cxnLst>
                    <a:cxn ang="0">
                      <a:pos x="T0" y="T1"/>
                    </a:cxn>
                    <a:cxn ang="0">
                      <a:pos x="T2" y="T3"/>
                    </a:cxn>
                    <a:cxn ang="0">
                      <a:pos x="T4" y="T5"/>
                    </a:cxn>
                  </a:cxnLst>
                  <a:rect l="0" t="0" r="r" b="b"/>
                  <a:pathLst>
                    <a:path w="43200" h="21600" fill="none" extrusionOk="0">
                      <a:moveTo>
                        <a:pt x="43200" y="0"/>
                      </a:moveTo>
                      <a:cubicBezTo>
                        <a:pt x="43200" y="11929"/>
                        <a:pt x="33529" y="21600"/>
                        <a:pt x="21600" y="21600"/>
                      </a:cubicBezTo>
                      <a:cubicBezTo>
                        <a:pt x="9670" y="21600"/>
                        <a:pt x="0" y="11929"/>
                        <a:pt x="0" y="0"/>
                      </a:cubicBezTo>
                    </a:path>
                    <a:path w="43200" h="21600" stroke="0" extrusionOk="0">
                      <a:moveTo>
                        <a:pt x="43200" y="0"/>
                      </a:moveTo>
                      <a:cubicBezTo>
                        <a:pt x="43200" y="11929"/>
                        <a:pt x="33529" y="21600"/>
                        <a:pt x="21600" y="21600"/>
                      </a:cubicBezTo>
                      <a:cubicBezTo>
                        <a:pt x="9670" y="21600"/>
                        <a:pt x="0" y="11929"/>
                        <a:pt x="0" y="0"/>
                      </a:cubicBezTo>
                      <a:lnTo>
                        <a:pt x="21600"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76" name="Group 17"/>
                <p:cNvGrpSpPr>
                  <a:grpSpLocks/>
                </p:cNvGrpSpPr>
                <p:nvPr/>
              </p:nvGrpSpPr>
              <p:grpSpPr bwMode="auto">
                <a:xfrm>
                  <a:off x="3574" y="4463"/>
                  <a:ext cx="1714" cy="477"/>
                  <a:chOff x="3574" y="4463"/>
                  <a:chExt cx="1714" cy="477"/>
                </a:xfrm>
              </p:grpSpPr>
              <p:sp>
                <p:nvSpPr>
                  <p:cNvPr id="85" name="Freeform 18"/>
                  <p:cNvSpPr>
                    <a:spLocks/>
                  </p:cNvSpPr>
                  <p:nvPr/>
                </p:nvSpPr>
                <p:spPr bwMode="auto">
                  <a:xfrm>
                    <a:off x="3574" y="4463"/>
                    <a:ext cx="524" cy="444"/>
                  </a:xfrm>
                  <a:custGeom>
                    <a:avLst/>
                    <a:gdLst/>
                    <a:ahLst/>
                    <a:cxnLst>
                      <a:cxn ang="0">
                        <a:pos x="450" y="34"/>
                      </a:cxn>
                      <a:cxn ang="0">
                        <a:pos x="397" y="54"/>
                      </a:cxn>
                      <a:cxn ang="0">
                        <a:pos x="343" y="81"/>
                      </a:cxn>
                      <a:cxn ang="0">
                        <a:pos x="303" y="108"/>
                      </a:cxn>
                      <a:cxn ang="0">
                        <a:pos x="269" y="135"/>
                      </a:cxn>
                      <a:cxn ang="0">
                        <a:pos x="235" y="188"/>
                      </a:cxn>
                      <a:cxn ang="0">
                        <a:pos x="202" y="249"/>
                      </a:cxn>
                      <a:cxn ang="0">
                        <a:pos x="175" y="296"/>
                      </a:cxn>
                      <a:cxn ang="0">
                        <a:pos x="148" y="329"/>
                      </a:cxn>
                      <a:cxn ang="0">
                        <a:pos x="114" y="370"/>
                      </a:cxn>
                      <a:cxn ang="0">
                        <a:pos x="0" y="444"/>
                      </a:cxn>
                      <a:cxn ang="0">
                        <a:pos x="74" y="424"/>
                      </a:cxn>
                      <a:cxn ang="0">
                        <a:pos x="121" y="410"/>
                      </a:cxn>
                      <a:cxn ang="0">
                        <a:pos x="168" y="383"/>
                      </a:cxn>
                      <a:cxn ang="0">
                        <a:pos x="222" y="336"/>
                      </a:cxn>
                      <a:cxn ang="0">
                        <a:pos x="249" y="303"/>
                      </a:cxn>
                      <a:cxn ang="0">
                        <a:pos x="289" y="249"/>
                      </a:cxn>
                      <a:cxn ang="0">
                        <a:pos x="309" y="202"/>
                      </a:cxn>
                      <a:cxn ang="0">
                        <a:pos x="336" y="161"/>
                      </a:cxn>
                      <a:cxn ang="0">
                        <a:pos x="370" y="114"/>
                      </a:cxn>
                      <a:cxn ang="0">
                        <a:pos x="403" y="94"/>
                      </a:cxn>
                      <a:cxn ang="0">
                        <a:pos x="457" y="67"/>
                      </a:cxn>
                      <a:cxn ang="0">
                        <a:pos x="497" y="47"/>
                      </a:cxn>
                      <a:cxn ang="0">
                        <a:pos x="524" y="0"/>
                      </a:cxn>
                      <a:cxn ang="0">
                        <a:pos x="450" y="34"/>
                      </a:cxn>
                    </a:cxnLst>
                    <a:rect l="0" t="0" r="r" b="b"/>
                    <a:pathLst>
                      <a:path w="524" h="444">
                        <a:moveTo>
                          <a:pt x="450" y="34"/>
                        </a:moveTo>
                        <a:lnTo>
                          <a:pt x="397" y="54"/>
                        </a:lnTo>
                        <a:lnTo>
                          <a:pt x="343" y="81"/>
                        </a:lnTo>
                        <a:lnTo>
                          <a:pt x="303" y="108"/>
                        </a:lnTo>
                        <a:lnTo>
                          <a:pt x="269" y="135"/>
                        </a:lnTo>
                        <a:lnTo>
                          <a:pt x="235" y="188"/>
                        </a:lnTo>
                        <a:lnTo>
                          <a:pt x="202" y="249"/>
                        </a:lnTo>
                        <a:lnTo>
                          <a:pt x="175" y="296"/>
                        </a:lnTo>
                        <a:lnTo>
                          <a:pt x="148" y="329"/>
                        </a:lnTo>
                        <a:lnTo>
                          <a:pt x="114" y="370"/>
                        </a:lnTo>
                        <a:lnTo>
                          <a:pt x="0" y="444"/>
                        </a:lnTo>
                        <a:lnTo>
                          <a:pt x="74" y="424"/>
                        </a:lnTo>
                        <a:lnTo>
                          <a:pt x="121" y="410"/>
                        </a:lnTo>
                        <a:lnTo>
                          <a:pt x="168" y="383"/>
                        </a:lnTo>
                        <a:lnTo>
                          <a:pt x="222" y="336"/>
                        </a:lnTo>
                        <a:lnTo>
                          <a:pt x="249" y="303"/>
                        </a:lnTo>
                        <a:lnTo>
                          <a:pt x="289" y="249"/>
                        </a:lnTo>
                        <a:lnTo>
                          <a:pt x="309" y="202"/>
                        </a:lnTo>
                        <a:lnTo>
                          <a:pt x="336" y="161"/>
                        </a:lnTo>
                        <a:lnTo>
                          <a:pt x="370" y="114"/>
                        </a:lnTo>
                        <a:lnTo>
                          <a:pt x="403" y="94"/>
                        </a:lnTo>
                        <a:lnTo>
                          <a:pt x="457" y="67"/>
                        </a:lnTo>
                        <a:lnTo>
                          <a:pt x="497" y="47"/>
                        </a:lnTo>
                        <a:lnTo>
                          <a:pt x="524" y="0"/>
                        </a:lnTo>
                        <a:lnTo>
                          <a:pt x="450" y="34"/>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6" name="Freeform 19"/>
                  <p:cNvSpPr>
                    <a:spLocks/>
                  </p:cNvSpPr>
                  <p:nvPr/>
                </p:nvSpPr>
                <p:spPr bwMode="auto">
                  <a:xfrm>
                    <a:off x="4763" y="4497"/>
                    <a:ext cx="525" cy="443"/>
                  </a:xfrm>
                  <a:custGeom>
                    <a:avLst/>
                    <a:gdLst/>
                    <a:ahLst/>
                    <a:cxnLst>
                      <a:cxn ang="0">
                        <a:pos x="74" y="33"/>
                      </a:cxn>
                      <a:cxn ang="0">
                        <a:pos x="135" y="54"/>
                      </a:cxn>
                      <a:cxn ang="0">
                        <a:pos x="182" y="74"/>
                      </a:cxn>
                      <a:cxn ang="0">
                        <a:pos x="222" y="101"/>
                      </a:cxn>
                      <a:cxn ang="0">
                        <a:pos x="256" y="134"/>
                      </a:cxn>
                      <a:cxn ang="0">
                        <a:pos x="289" y="188"/>
                      </a:cxn>
                      <a:cxn ang="0">
                        <a:pos x="323" y="248"/>
                      </a:cxn>
                      <a:cxn ang="0">
                        <a:pos x="350" y="295"/>
                      </a:cxn>
                      <a:cxn ang="0">
                        <a:pos x="377" y="329"/>
                      </a:cxn>
                      <a:cxn ang="0">
                        <a:pos x="410" y="369"/>
                      </a:cxn>
                      <a:cxn ang="0">
                        <a:pos x="525" y="443"/>
                      </a:cxn>
                      <a:cxn ang="0">
                        <a:pos x="451" y="423"/>
                      </a:cxn>
                      <a:cxn ang="0">
                        <a:pos x="404" y="403"/>
                      </a:cxn>
                      <a:cxn ang="0">
                        <a:pos x="357" y="376"/>
                      </a:cxn>
                      <a:cxn ang="0">
                        <a:pos x="303" y="336"/>
                      </a:cxn>
                      <a:cxn ang="0">
                        <a:pos x="276" y="302"/>
                      </a:cxn>
                      <a:cxn ang="0">
                        <a:pos x="236" y="242"/>
                      </a:cxn>
                      <a:cxn ang="0">
                        <a:pos x="215" y="201"/>
                      </a:cxn>
                      <a:cxn ang="0">
                        <a:pos x="189" y="161"/>
                      </a:cxn>
                      <a:cxn ang="0">
                        <a:pos x="155" y="114"/>
                      </a:cxn>
                      <a:cxn ang="0">
                        <a:pos x="121" y="94"/>
                      </a:cxn>
                      <a:cxn ang="0">
                        <a:pos x="68" y="67"/>
                      </a:cxn>
                      <a:cxn ang="0">
                        <a:pos x="27" y="47"/>
                      </a:cxn>
                      <a:cxn ang="0">
                        <a:pos x="0" y="0"/>
                      </a:cxn>
                      <a:cxn ang="0">
                        <a:pos x="74" y="33"/>
                      </a:cxn>
                    </a:cxnLst>
                    <a:rect l="0" t="0" r="r" b="b"/>
                    <a:pathLst>
                      <a:path w="525" h="443">
                        <a:moveTo>
                          <a:pt x="74" y="33"/>
                        </a:moveTo>
                        <a:lnTo>
                          <a:pt x="135" y="54"/>
                        </a:lnTo>
                        <a:lnTo>
                          <a:pt x="182" y="74"/>
                        </a:lnTo>
                        <a:lnTo>
                          <a:pt x="222" y="101"/>
                        </a:lnTo>
                        <a:lnTo>
                          <a:pt x="256" y="134"/>
                        </a:lnTo>
                        <a:lnTo>
                          <a:pt x="289" y="188"/>
                        </a:lnTo>
                        <a:lnTo>
                          <a:pt x="323" y="248"/>
                        </a:lnTo>
                        <a:lnTo>
                          <a:pt x="350" y="295"/>
                        </a:lnTo>
                        <a:lnTo>
                          <a:pt x="377" y="329"/>
                        </a:lnTo>
                        <a:lnTo>
                          <a:pt x="410" y="369"/>
                        </a:lnTo>
                        <a:lnTo>
                          <a:pt x="525" y="443"/>
                        </a:lnTo>
                        <a:lnTo>
                          <a:pt x="451" y="423"/>
                        </a:lnTo>
                        <a:lnTo>
                          <a:pt x="404" y="403"/>
                        </a:lnTo>
                        <a:lnTo>
                          <a:pt x="357" y="376"/>
                        </a:lnTo>
                        <a:lnTo>
                          <a:pt x="303" y="336"/>
                        </a:lnTo>
                        <a:lnTo>
                          <a:pt x="276" y="302"/>
                        </a:lnTo>
                        <a:lnTo>
                          <a:pt x="236" y="242"/>
                        </a:lnTo>
                        <a:lnTo>
                          <a:pt x="215" y="201"/>
                        </a:lnTo>
                        <a:lnTo>
                          <a:pt x="189" y="161"/>
                        </a:lnTo>
                        <a:lnTo>
                          <a:pt x="155" y="114"/>
                        </a:lnTo>
                        <a:lnTo>
                          <a:pt x="121" y="94"/>
                        </a:lnTo>
                        <a:lnTo>
                          <a:pt x="68" y="67"/>
                        </a:lnTo>
                        <a:lnTo>
                          <a:pt x="27" y="47"/>
                        </a:lnTo>
                        <a:lnTo>
                          <a:pt x="0" y="0"/>
                        </a:lnTo>
                        <a:lnTo>
                          <a:pt x="74" y="33"/>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77" name="Group 20"/>
                <p:cNvGrpSpPr>
                  <a:grpSpLocks/>
                </p:cNvGrpSpPr>
                <p:nvPr/>
              </p:nvGrpSpPr>
              <p:grpSpPr bwMode="auto">
                <a:xfrm>
                  <a:off x="3205" y="4839"/>
                  <a:ext cx="2492" cy="753"/>
                  <a:chOff x="3205" y="4839"/>
                  <a:chExt cx="2492" cy="753"/>
                </a:xfrm>
              </p:grpSpPr>
              <p:grpSp>
                <p:nvGrpSpPr>
                  <p:cNvPr id="79" name="Group 21"/>
                  <p:cNvGrpSpPr>
                    <a:grpSpLocks/>
                  </p:cNvGrpSpPr>
                  <p:nvPr/>
                </p:nvGrpSpPr>
                <p:grpSpPr bwMode="auto">
                  <a:xfrm>
                    <a:off x="3514" y="4839"/>
                    <a:ext cx="1787" cy="753"/>
                    <a:chOff x="3514" y="4839"/>
                    <a:chExt cx="1787" cy="753"/>
                  </a:xfrm>
                </p:grpSpPr>
                <p:sp>
                  <p:nvSpPr>
                    <p:cNvPr id="83" name="Oval 22"/>
                    <p:cNvSpPr>
                      <a:spLocks noChangeArrowheads="1"/>
                    </p:cNvSpPr>
                    <p:nvPr/>
                  </p:nvSpPr>
                  <p:spPr bwMode="auto">
                    <a:xfrm>
                      <a:off x="4548" y="4839"/>
                      <a:ext cx="753" cy="753"/>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4" name="Oval 23"/>
                    <p:cNvSpPr>
                      <a:spLocks noChangeArrowheads="1"/>
                    </p:cNvSpPr>
                    <p:nvPr/>
                  </p:nvSpPr>
                  <p:spPr bwMode="auto">
                    <a:xfrm>
                      <a:off x="3514" y="4839"/>
                      <a:ext cx="752" cy="753"/>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80" name="Arc 24"/>
                  <p:cNvSpPr>
                    <a:spLocks/>
                  </p:cNvSpPr>
                  <p:nvPr/>
                </p:nvSpPr>
                <p:spPr bwMode="auto">
                  <a:xfrm>
                    <a:off x="4218" y="5034"/>
                    <a:ext cx="356" cy="222"/>
                  </a:xfrm>
                  <a:custGeom>
                    <a:avLst/>
                    <a:gdLst>
                      <a:gd name="G0" fmla="+- 18507 0 0"/>
                      <a:gd name="G1" fmla="+- 21600 0 0"/>
                      <a:gd name="G2" fmla="+- 21600 0 0"/>
                      <a:gd name="T0" fmla="*/ 0 w 34172"/>
                      <a:gd name="T1" fmla="*/ 10463 h 21600"/>
                      <a:gd name="T2" fmla="*/ 34172 w 34172"/>
                      <a:gd name="T3" fmla="*/ 6728 h 21600"/>
                      <a:gd name="T4" fmla="*/ 18507 w 34172"/>
                      <a:gd name="T5" fmla="*/ 21600 h 21600"/>
                    </a:gdLst>
                    <a:ahLst/>
                    <a:cxnLst>
                      <a:cxn ang="0">
                        <a:pos x="T0" y="T1"/>
                      </a:cxn>
                      <a:cxn ang="0">
                        <a:pos x="T2" y="T3"/>
                      </a:cxn>
                      <a:cxn ang="0">
                        <a:pos x="T4" y="T5"/>
                      </a:cxn>
                    </a:cxnLst>
                    <a:rect l="0" t="0" r="r" b="b"/>
                    <a:pathLst>
                      <a:path w="34172" h="21600" fill="none" extrusionOk="0">
                        <a:moveTo>
                          <a:pt x="-1" y="10462"/>
                        </a:moveTo>
                        <a:cubicBezTo>
                          <a:pt x="3906" y="3970"/>
                          <a:pt x="10929" y="-1"/>
                          <a:pt x="18507" y="0"/>
                        </a:cubicBezTo>
                        <a:cubicBezTo>
                          <a:pt x="24430" y="0"/>
                          <a:pt x="30093" y="2432"/>
                          <a:pt x="34171" y="6728"/>
                        </a:cubicBezTo>
                      </a:path>
                      <a:path w="34172" h="21600" stroke="0" extrusionOk="0">
                        <a:moveTo>
                          <a:pt x="-1" y="10462"/>
                        </a:moveTo>
                        <a:cubicBezTo>
                          <a:pt x="3906" y="3970"/>
                          <a:pt x="10929" y="-1"/>
                          <a:pt x="18507" y="0"/>
                        </a:cubicBezTo>
                        <a:cubicBezTo>
                          <a:pt x="24430" y="0"/>
                          <a:pt x="30093" y="2432"/>
                          <a:pt x="34171" y="6728"/>
                        </a:cubicBezTo>
                        <a:lnTo>
                          <a:pt x="18507" y="2160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1" name="Line 25"/>
                  <p:cNvSpPr>
                    <a:spLocks noChangeShapeType="1"/>
                  </p:cNvSpPr>
                  <p:nvPr/>
                </p:nvSpPr>
                <p:spPr bwMode="auto">
                  <a:xfrm>
                    <a:off x="3205" y="5047"/>
                    <a:ext cx="396" cy="7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2" name="Line 26"/>
                  <p:cNvSpPr>
                    <a:spLocks noChangeShapeType="1"/>
                  </p:cNvSpPr>
                  <p:nvPr/>
                </p:nvSpPr>
                <p:spPr bwMode="auto">
                  <a:xfrm flipV="1">
                    <a:off x="5274" y="4935"/>
                    <a:ext cx="423" cy="15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78" name="Freeform 27"/>
                <p:cNvSpPr>
                  <a:spLocks/>
                </p:cNvSpPr>
                <p:nvPr/>
              </p:nvSpPr>
              <p:spPr bwMode="auto">
                <a:xfrm>
                  <a:off x="4354" y="6654"/>
                  <a:ext cx="141" cy="20"/>
                </a:xfrm>
                <a:custGeom>
                  <a:avLst/>
                  <a:gdLst/>
                  <a:ahLst/>
                  <a:cxnLst>
                    <a:cxn ang="0">
                      <a:pos x="0" y="13"/>
                    </a:cxn>
                    <a:cxn ang="0">
                      <a:pos x="53" y="0"/>
                    </a:cxn>
                    <a:cxn ang="0">
                      <a:pos x="100" y="13"/>
                    </a:cxn>
                    <a:cxn ang="0">
                      <a:pos x="141" y="20"/>
                    </a:cxn>
                  </a:cxnLst>
                  <a:rect l="0" t="0" r="r" b="b"/>
                  <a:pathLst>
                    <a:path w="141" h="20">
                      <a:moveTo>
                        <a:pt x="0" y="13"/>
                      </a:moveTo>
                      <a:lnTo>
                        <a:pt x="53" y="0"/>
                      </a:lnTo>
                      <a:lnTo>
                        <a:pt x="100" y="13"/>
                      </a:lnTo>
                      <a:lnTo>
                        <a:pt x="141" y="20"/>
                      </a:lnTo>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33" name="Groupe 80"/>
              <p:cNvGrpSpPr/>
              <p:nvPr/>
            </p:nvGrpSpPr>
            <p:grpSpPr>
              <a:xfrm>
                <a:off x="3323409" y="3040015"/>
                <a:ext cx="10201275" cy="11088687"/>
                <a:chOff x="3323409" y="3040015"/>
                <a:chExt cx="10201275" cy="11088687"/>
              </a:xfrm>
            </p:grpSpPr>
            <p:sp>
              <p:nvSpPr>
                <p:cNvPr id="34" name="Freeform 29"/>
                <p:cNvSpPr>
                  <a:spLocks/>
                </p:cNvSpPr>
                <p:nvPr/>
              </p:nvSpPr>
              <p:spPr bwMode="auto">
                <a:xfrm>
                  <a:off x="7111819" y="3108593"/>
                  <a:ext cx="2670810" cy="4287397"/>
                </a:xfrm>
                <a:custGeom>
                  <a:avLst/>
                  <a:gdLst/>
                  <a:ahLst/>
                  <a:cxnLst>
                    <a:cxn ang="0">
                      <a:pos x="1250" y="101"/>
                    </a:cxn>
                    <a:cxn ang="0">
                      <a:pos x="847" y="60"/>
                    </a:cxn>
                    <a:cxn ang="0">
                      <a:pos x="565" y="20"/>
                    </a:cxn>
                    <a:cxn ang="0">
                      <a:pos x="403" y="0"/>
                    </a:cxn>
                    <a:cxn ang="0">
                      <a:pos x="403" y="1048"/>
                    </a:cxn>
                    <a:cxn ang="0">
                      <a:pos x="343" y="1975"/>
                    </a:cxn>
                    <a:cxn ang="0">
                      <a:pos x="303" y="2197"/>
                    </a:cxn>
                    <a:cxn ang="0">
                      <a:pos x="182" y="3547"/>
                    </a:cxn>
                    <a:cxn ang="0">
                      <a:pos x="0" y="4347"/>
                    </a:cxn>
                    <a:cxn ang="0">
                      <a:pos x="141" y="5677"/>
                    </a:cxn>
                    <a:cxn ang="0">
                      <a:pos x="262" y="6390"/>
                    </a:cxn>
                    <a:cxn ang="0">
                      <a:pos x="403" y="6571"/>
                    </a:cxn>
                    <a:cxn ang="0">
                      <a:pos x="685" y="6591"/>
                    </a:cxn>
                    <a:cxn ang="0">
                      <a:pos x="1472" y="6672"/>
                    </a:cxn>
                    <a:cxn ang="0">
                      <a:pos x="2056" y="6752"/>
                    </a:cxn>
                    <a:cxn ang="0">
                      <a:pos x="2916" y="6672"/>
                    </a:cxn>
                    <a:cxn ang="0">
                      <a:pos x="3763" y="6551"/>
                    </a:cxn>
                    <a:cxn ang="0">
                      <a:pos x="4085" y="6470"/>
                    </a:cxn>
                    <a:cxn ang="0">
                      <a:pos x="4065" y="5677"/>
                    </a:cxn>
                    <a:cxn ang="0">
                      <a:pos x="4206" y="4226"/>
                    </a:cxn>
                    <a:cxn ang="0">
                      <a:pos x="4166" y="3144"/>
                    </a:cxn>
                    <a:cxn ang="0">
                      <a:pos x="4005" y="2016"/>
                    </a:cxn>
                    <a:cxn ang="0">
                      <a:pos x="3723" y="988"/>
                    </a:cxn>
                    <a:cxn ang="0">
                      <a:pos x="3622" y="222"/>
                    </a:cxn>
                    <a:cxn ang="0">
                      <a:pos x="3581" y="20"/>
                    </a:cxn>
                    <a:cxn ang="0">
                      <a:pos x="2896" y="201"/>
                    </a:cxn>
                    <a:cxn ang="0">
                      <a:pos x="2513" y="363"/>
                    </a:cxn>
                    <a:cxn ang="0">
                      <a:pos x="1935" y="403"/>
                    </a:cxn>
                    <a:cxn ang="0">
                      <a:pos x="1492" y="322"/>
                    </a:cxn>
                    <a:cxn ang="0">
                      <a:pos x="1250" y="101"/>
                    </a:cxn>
                  </a:cxnLst>
                  <a:rect l="0" t="0" r="r" b="b"/>
                  <a:pathLst>
                    <a:path w="4206" h="6752">
                      <a:moveTo>
                        <a:pt x="1250" y="101"/>
                      </a:moveTo>
                      <a:lnTo>
                        <a:pt x="847" y="60"/>
                      </a:lnTo>
                      <a:lnTo>
                        <a:pt x="565" y="20"/>
                      </a:lnTo>
                      <a:lnTo>
                        <a:pt x="403" y="0"/>
                      </a:lnTo>
                      <a:lnTo>
                        <a:pt x="403" y="1048"/>
                      </a:lnTo>
                      <a:lnTo>
                        <a:pt x="343" y="1975"/>
                      </a:lnTo>
                      <a:lnTo>
                        <a:pt x="303" y="2197"/>
                      </a:lnTo>
                      <a:lnTo>
                        <a:pt x="182" y="3547"/>
                      </a:lnTo>
                      <a:lnTo>
                        <a:pt x="0" y="4347"/>
                      </a:lnTo>
                      <a:lnTo>
                        <a:pt x="141" y="5677"/>
                      </a:lnTo>
                      <a:lnTo>
                        <a:pt x="262" y="6390"/>
                      </a:lnTo>
                      <a:lnTo>
                        <a:pt x="403" y="6571"/>
                      </a:lnTo>
                      <a:lnTo>
                        <a:pt x="685" y="6591"/>
                      </a:lnTo>
                      <a:lnTo>
                        <a:pt x="1472" y="6672"/>
                      </a:lnTo>
                      <a:lnTo>
                        <a:pt x="2056" y="6752"/>
                      </a:lnTo>
                      <a:lnTo>
                        <a:pt x="2916" y="6672"/>
                      </a:lnTo>
                      <a:lnTo>
                        <a:pt x="3763" y="6551"/>
                      </a:lnTo>
                      <a:lnTo>
                        <a:pt x="4085" y="6470"/>
                      </a:lnTo>
                      <a:lnTo>
                        <a:pt x="4065" y="5677"/>
                      </a:lnTo>
                      <a:lnTo>
                        <a:pt x="4206" y="4226"/>
                      </a:lnTo>
                      <a:lnTo>
                        <a:pt x="4166" y="3144"/>
                      </a:lnTo>
                      <a:lnTo>
                        <a:pt x="4005" y="2016"/>
                      </a:lnTo>
                      <a:lnTo>
                        <a:pt x="3723" y="988"/>
                      </a:lnTo>
                      <a:lnTo>
                        <a:pt x="3622" y="222"/>
                      </a:lnTo>
                      <a:lnTo>
                        <a:pt x="3581" y="20"/>
                      </a:lnTo>
                      <a:lnTo>
                        <a:pt x="2896" y="201"/>
                      </a:lnTo>
                      <a:lnTo>
                        <a:pt x="2513" y="363"/>
                      </a:lnTo>
                      <a:lnTo>
                        <a:pt x="1935" y="403"/>
                      </a:lnTo>
                      <a:lnTo>
                        <a:pt x="1492" y="322"/>
                      </a:lnTo>
                      <a:lnTo>
                        <a:pt x="1250" y="101"/>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35" name="Group 30"/>
                <p:cNvGrpSpPr>
                  <a:grpSpLocks/>
                </p:cNvGrpSpPr>
                <p:nvPr/>
              </p:nvGrpSpPr>
              <p:grpSpPr bwMode="auto">
                <a:xfrm>
                  <a:off x="6100899" y="7238515"/>
                  <a:ext cx="5166995" cy="6890187"/>
                  <a:chOff x="786" y="13534"/>
                  <a:chExt cx="8137" cy="10851"/>
                </a:xfrm>
              </p:grpSpPr>
              <p:grpSp>
                <p:nvGrpSpPr>
                  <p:cNvPr id="65" name="Group 31"/>
                  <p:cNvGrpSpPr>
                    <a:grpSpLocks/>
                  </p:cNvGrpSpPr>
                  <p:nvPr/>
                </p:nvGrpSpPr>
                <p:grpSpPr bwMode="auto">
                  <a:xfrm>
                    <a:off x="786" y="22235"/>
                    <a:ext cx="8137" cy="2150"/>
                    <a:chOff x="786" y="22235"/>
                    <a:chExt cx="8137" cy="2150"/>
                  </a:xfrm>
                </p:grpSpPr>
                <p:sp>
                  <p:nvSpPr>
                    <p:cNvPr id="67" name="Freeform 32"/>
                    <p:cNvSpPr>
                      <a:spLocks/>
                    </p:cNvSpPr>
                    <p:nvPr/>
                  </p:nvSpPr>
                  <p:spPr bwMode="auto">
                    <a:xfrm>
                      <a:off x="6013" y="22604"/>
                      <a:ext cx="2910" cy="1781"/>
                    </a:xfrm>
                    <a:custGeom>
                      <a:avLst/>
                      <a:gdLst/>
                      <a:ahLst/>
                      <a:cxnLst>
                        <a:cxn ang="0">
                          <a:pos x="7" y="222"/>
                        </a:cxn>
                        <a:cxn ang="0">
                          <a:pos x="0" y="444"/>
                        </a:cxn>
                        <a:cxn ang="0">
                          <a:pos x="7" y="598"/>
                        </a:cxn>
                        <a:cxn ang="0">
                          <a:pos x="20" y="739"/>
                        </a:cxn>
                        <a:cxn ang="0">
                          <a:pos x="88" y="941"/>
                        </a:cxn>
                        <a:cxn ang="0">
                          <a:pos x="397" y="1109"/>
                        </a:cxn>
                        <a:cxn ang="0">
                          <a:pos x="558" y="1102"/>
                        </a:cxn>
                        <a:cxn ang="0">
                          <a:pos x="591" y="1243"/>
                        </a:cxn>
                        <a:cxn ang="0">
                          <a:pos x="686" y="1324"/>
                        </a:cxn>
                        <a:cxn ang="0">
                          <a:pos x="827" y="1418"/>
                        </a:cxn>
                        <a:cxn ang="0">
                          <a:pos x="1042" y="1519"/>
                        </a:cxn>
                        <a:cxn ang="0">
                          <a:pos x="1626" y="1680"/>
                        </a:cxn>
                        <a:cxn ang="0">
                          <a:pos x="1908" y="1747"/>
                        </a:cxn>
                        <a:cxn ang="0">
                          <a:pos x="2231" y="1781"/>
                        </a:cxn>
                        <a:cxn ang="0">
                          <a:pos x="2520" y="1761"/>
                        </a:cxn>
                        <a:cxn ang="0">
                          <a:pos x="2674" y="1714"/>
                        </a:cxn>
                        <a:cxn ang="0">
                          <a:pos x="2809" y="1620"/>
                        </a:cxn>
                        <a:cxn ang="0">
                          <a:pos x="2883" y="1499"/>
                        </a:cxn>
                        <a:cxn ang="0">
                          <a:pos x="2903" y="1358"/>
                        </a:cxn>
                        <a:cxn ang="0">
                          <a:pos x="2910" y="1284"/>
                        </a:cxn>
                        <a:cxn ang="0">
                          <a:pos x="2903" y="1210"/>
                        </a:cxn>
                        <a:cxn ang="0">
                          <a:pos x="2876" y="1149"/>
                        </a:cxn>
                        <a:cxn ang="0">
                          <a:pos x="2829" y="1082"/>
                        </a:cxn>
                        <a:cxn ang="0">
                          <a:pos x="2486" y="901"/>
                        </a:cxn>
                        <a:cxn ang="0">
                          <a:pos x="2184" y="699"/>
                        </a:cxn>
                        <a:cxn ang="0">
                          <a:pos x="1566" y="0"/>
                        </a:cxn>
                        <a:cxn ang="0">
                          <a:pos x="7" y="222"/>
                        </a:cxn>
                      </a:cxnLst>
                      <a:rect l="0" t="0" r="r" b="b"/>
                      <a:pathLst>
                        <a:path w="2910" h="1781">
                          <a:moveTo>
                            <a:pt x="7" y="222"/>
                          </a:moveTo>
                          <a:lnTo>
                            <a:pt x="0" y="444"/>
                          </a:lnTo>
                          <a:lnTo>
                            <a:pt x="7" y="598"/>
                          </a:lnTo>
                          <a:lnTo>
                            <a:pt x="20" y="739"/>
                          </a:lnTo>
                          <a:lnTo>
                            <a:pt x="88" y="941"/>
                          </a:lnTo>
                          <a:lnTo>
                            <a:pt x="397" y="1109"/>
                          </a:lnTo>
                          <a:lnTo>
                            <a:pt x="558" y="1102"/>
                          </a:lnTo>
                          <a:lnTo>
                            <a:pt x="591" y="1243"/>
                          </a:lnTo>
                          <a:lnTo>
                            <a:pt x="686" y="1324"/>
                          </a:lnTo>
                          <a:lnTo>
                            <a:pt x="827" y="1418"/>
                          </a:lnTo>
                          <a:lnTo>
                            <a:pt x="1042" y="1519"/>
                          </a:lnTo>
                          <a:lnTo>
                            <a:pt x="1626" y="1680"/>
                          </a:lnTo>
                          <a:lnTo>
                            <a:pt x="1908" y="1747"/>
                          </a:lnTo>
                          <a:lnTo>
                            <a:pt x="2231" y="1781"/>
                          </a:lnTo>
                          <a:lnTo>
                            <a:pt x="2520" y="1761"/>
                          </a:lnTo>
                          <a:lnTo>
                            <a:pt x="2674" y="1714"/>
                          </a:lnTo>
                          <a:lnTo>
                            <a:pt x="2809" y="1620"/>
                          </a:lnTo>
                          <a:lnTo>
                            <a:pt x="2883" y="1499"/>
                          </a:lnTo>
                          <a:lnTo>
                            <a:pt x="2903" y="1358"/>
                          </a:lnTo>
                          <a:lnTo>
                            <a:pt x="2910" y="1284"/>
                          </a:lnTo>
                          <a:lnTo>
                            <a:pt x="2903" y="1210"/>
                          </a:lnTo>
                          <a:lnTo>
                            <a:pt x="2876" y="1149"/>
                          </a:lnTo>
                          <a:lnTo>
                            <a:pt x="2829" y="1082"/>
                          </a:lnTo>
                          <a:lnTo>
                            <a:pt x="2486" y="901"/>
                          </a:lnTo>
                          <a:lnTo>
                            <a:pt x="2184" y="699"/>
                          </a:lnTo>
                          <a:lnTo>
                            <a:pt x="1566" y="0"/>
                          </a:lnTo>
                          <a:lnTo>
                            <a:pt x="7" y="222"/>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8" name="Freeform 33"/>
                    <p:cNvSpPr>
                      <a:spLocks/>
                    </p:cNvSpPr>
                    <p:nvPr/>
                  </p:nvSpPr>
                  <p:spPr bwMode="auto">
                    <a:xfrm>
                      <a:off x="786" y="22235"/>
                      <a:ext cx="3406" cy="1411"/>
                    </a:xfrm>
                    <a:custGeom>
                      <a:avLst/>
                      <a:gdLst/>
                      <a:ahLst/>
                      <a:cxnLst>
                        <a:cxn ang="0">
                          <a:pos x="1680" y="0"/>
                        </a:cxn>
                        <a:cxn ang="0">
                          <a:pos x="1344" y="282"/>
                        </a:cxn>
                        <a:cxn ang="0">
                          <a:pos x="981" y="490"/>
                        </a:cxn>
                        <a:cxn ang="0">
                          <a:pos x="672" y="591"/>
                        </a:cxn>
                        <a:cxn ang="0">
                          <a:pos x="148" y="759"/>
                        </a:cxn>
                        <a:cxn ang="0">
                          <a:pos x="67" y="806"/>
                        </a:cxn>
                        <a:cxn ang="0">
                          <a:pos x="27" y="860"/>
                        </a:cxn>
                        <a:cxn ang="0">
                          <a:pos x="0" y="940"/>
                        </a:cxn>
                        <a:cxn ang="0">
                          <a:pos x="0" y="1035"/>
                        </a:cxn>
                        <a:cxn ang="0">
                          <a:pos x="27" y="1169"/>
                        </a:cxn>
                        <a:cxn ang="0">
                          <a:pos x="60" y="1270"/>
                        </a:cxn>
                        <a:cxn ang="0">
                          <a:pos x="148" y="1323"/>
                        </a:cxn>
                        <a:cxn ang="0">
                          <a:pos x="289" y="1370"/>
                        </a:cxn>
                        <a:cxn ang="0">
                          <a:pos x="510" y="1391"/>
                        </a:cxn>
                        <a:cxn ang="0">
                          <a:pos x="766" y="1404"/>
                        </a:cxn>
                        <a:cxn ang="0">
                          <a:pos x="987" y="1411"/>
                        </a:cxn>
                        <a:cxn ang="0">
                          <a:pos x="1243" y="1404"/>
                        </a:cxn>
                        <a:cxn ang="0">
                          <a:pos x="1464" y="1391"/>
                        </a:cxn>
                        <a:cxn ang="0">
                          <a:pos x="1686" y="1350"/>
                        </a:cxn>
                        <a:cxn ang="0">
                          <a:pos x="1868" y="1297"/>
                        </a:cxn>
                        <a:cxn ang="0">
                          <a:pos x="2036" y="1229"/>
                        </a:cxn>
                        <a:cxn ang="0">
                          <a:pos x="2264" y="1176"/>
                        </a:cxn>
                        <a:cxn ang="0">
                          <a:pos x="2284" y="1256"/>
                        </a:cxn>
                        <a:cxn ang="0">
                          <a:pos x="2445" y="1263"/>
                        </a:cxn>
                        <a:cxn ang="0">
                          <a:pos x="2600" y="1263"/>
                        </a:cxn>
                        <a:cxn ang="0">
                          <a:pos x="2761" y="1256"/>
                        </a:cxn>
                        <a:cxn ang="0">
                          <a:pos x="2896" y="1243"/>
                        </a:cxn>
                        <a:cxn ang="0">
                          <a:pos x="3023" y="1223"/>
                        </a:cxn>
                        <a:cxn ang="0">
                          <a:pos x="3191" y="1176"/>
                        </a:cxn>
                        <a:cxn ang="0">
                          <a:pos x="3339" y="1108"/>
                        </a:cxn>
                        <a:cxn ang="0">
                          <a:pos x="3339" y="940"/>
                        </a:cxn>
                        <a:cxn ang="0">
                          <a:pos x="3366" y="880"/>
                        </a:cxn>
                        <a:cxn ang="0">
                          <a:pos x="3379" y="826"/>
                        </a:cxn>
                        <a:cxn ang="0">
                          <a:pos x="3386" y="497"/>
                        </a:cxn>
                        <a:cxn ang="0">
                          <a:pos x="3406" y="168"/>
                        </a:cxn>
                        <a:cxn ang="0">
                          <a:pos x="2640" y="242"/>
                        </a:cxn>
                        <a:cxn ang="0">
                          <a:pos x="1680" y="0"/>
                        </a:cxn>
                      </a:cxnLst>
                      <a:rect l="0" t="0" r="r" b="b"/>
                      <a:pathLst>
                        <a:path w="3406" h="1411">
                          <a:moveTo>
                            <a:pt x="1680" y="0"/>
                          </a:moveTo>
                          <a:lnTo>
                            <a:pt x="1344" y="282"/>
                          </a:lnTo>
                          <a:lnTo>
                            <a:pt x="981" y="490"/>
                          </a:lnTo>
                          <a:lnTo>
                            <a:pt x="672" y="591"/>
                          </a:lnTo>
                          <a:lnTo>
                            <a:pt x="148" y="759"/>
                          </a:lnTo>
                          <a:lnTo>
                            <a:pt x="67" y="806"/>
                          </a:lnTo>
                          <a:lnTo>
                            <a:pt x="27" y="860"/>
                          </a:lnTo>
                          <a:lnTo>
                            <a:pt x="0" y="940"/>
                          </a:lnTo>
                          <a:lnTo>
                            <a:pt x="0" y="1035"/>
                          </a:lnTo>
                          <a:lnTo>
                            <a:pt x="27" y="1169"/>
                          </a:lnTo>
                          <a:lnTo>
                            <a:pt x="60" y="1270"/>
                          </a:lnTo>
                          <a:lnTo>
                            <a:pt x="148" y="1323"/>
                          </a:lnTo>
                          <a:lnTo>
                            <a:pt x="289" y="1370"/>
                          </a:lnTo>
                          <a:lnTo>
                            <a:pt x="510" y="1391"/>
                          </a:lnTo>
                          <a:lnTo>
                            <a:pt x="766" y="1404"/>
                          </a:lnTo>
                          <a:lnTo>
                            <a:pt x="987" y="1411"/>
                          </a:lnTo>
                          <a:lnTo>
                            <a:pt x="1243" y="1404"/>
                          </a:lnTo>
                          <a:lnTo>
                            <a:pt x="1464" y="1391"/>
                          </a:lnTo>
                          <a:lnTo>
                            <a:pt x="1686" y="1350"/>
                          </a:lnTo>
                          <a:lnTo>
                            <a:pt x="1868" y="1297"/>
                          </a:lnTo>
                          <a:lnTo>
                            <a:pt x="2036" y="1229"/>
                          </a:lnTo>
                          <a:lnTo>
                            <a:pt x="2264" y="1176"/>
                          </a:lnTo>
                          <a:lnTo>
                            <a:pt x="2284" y="1256"/>
                          </a:lnTo>
                          <a:lnTo>
                            <a:pt x="2445" y="1263"/>
                          </a:lnTo>
                          <a:lnTo>
                            <a:pt x="2600" y="1263"/>
                          </a:lnTo>
                          <a:lnTo>
                            <a:pt x="2761" y="1256"/>
                          </a:lnTo>
                          <a:lnTo>
                            <a:pt x="2896" y="1243"/>
                          </a:lnTo>
                          <a:lnTo>
                            <a:pt x="3023" y="1223"/>
                          </a:lnTo>
                          <a:lnTo>
                            <a:pt x="3191" y="1176"/>
                          </a:lnTo>
                          <a:lnTo>
                            <a:pt x="3339" y="1108"/>
                          </a:lnTo>
                          <a:lnTo>
                            <a:pt x="3339" y="940"/>
                          </a:lnTo>
                          <a:lnTo>
                            <a:pt x="3366" y="880"/>
                          </a:lnTo>
                          <a:lnTo>
                            <a:pt x="3379" y="826"/>
                          </a:lnTo>
                          <a:lnTo>
                            <a:pt x="3386" y="497"/>
                          </a:lnTo>
                          <a:lnTo>
                            <a:pt x="3406" y="168"/>
                          </a:lnTo>
                          <a:lnTo>
                            <a:pt x="2640" y="242"/>
                          </a:lnTo>
                          <a:lnTo>
                            <a:pt x="1680"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66" name="Freeform 34"/>
                  <p:cNvSpPr>
                    <a:spLocks/>
                  </p:cNvSpPr>
                  <p:nvPr/>
                </p:nvSpPr>
                <p:spPr bwMode="auto">
                  <a:xfrm>
                    <a:off x="2466" y="13534"/>
                    <a:ext cx="5314" cy="9494"/>
                  </a:xfrm>
                  <a:custGeom>
                    <a:avLst/>
                    <a:gdLst/>
                    <a:ahLst/>
                    <a:cxnLst>
                      <a:cxn ang="0">
                        <a:pos x="201" y="0"/>
                      </a:cxn>
                      <a:cxn ang="0">
                        <a:pos x="40" y="2855"/>
                      </a:cxn>
                      <a:cxn ang="0">
                        <a:pos x="80" y="5146"/>
                      </a:cxn>
                      <a:cxn ang="0">
                        <a:pos x="161" y="6033"/>
                      </a:cxn>
                      <a:cxn ang="0">
                        <a:pos x="282" y="7001"/>
                      </a:cxn>
                      <a:cxn ang="0">
                        <a:pos x="201" y="7928"/>
                      </a:cxn>
                      <a:cxn ang="0">
                        <a:pos x="0" y="8694"/>
                      </a:cxn>
                      <a:cxn ang="0">
                        <a:pos x="107" y="8815"/>
                      </a:cxn>
                      <a:cxn ang="0">
                        <a:pos x="208" y="8896"/>
                      </a:cxn>
                      <a:cxn ang="0">
                        <a:pos x="369" y="8970"/>
                      </a:cxn>
                      <a:cxn ang="0">
                        <a:pos x="524" y="9037"/>
                      </a:cxn>
                      <a:cxn ang="0">
                        <a:pos x="718" y="9104"/>
                      </a:cxn>
                      <a:cxn ang="0">
                        <a:pos x="927" y="9151"/>
                      </a:cxn>
                      <a:cxn ang="0">
                        <a:pos x="1081" y="9185"/>
                      </a:cxn>
                      <a:cxn ang="0">
                        <a:pos x="1276" y="9211"/>
                      </a:cxn>
                      <a:cxn ang="0">
                        <a:pos x="1518" y="9258"/>
                      </a:cxn>
                      <a:cxn ang="0">
                        <a:pos x="1780" y="9319"/>
                      </a:cxn>
                      <a:cxn ang="0">
                        <a:pos x="1881" y="9339"/>
                      </a:cxn>
                      <a:cxn ang="0">
                        <a:pos x="1921" y="9218"/>
                      </a:cxn>
                      <a:cxn ang="0">
                        <a:pos x="1995" y="8990"/>
                      </a:cxn>
                      <a:cxn ang="0">
                        <a:pos x="2056" y="8815"/>
                      </a:cxn>
                      <a:cxn ang="0">
                        <a:pos x="2109" y="8580"/>
                      </a:cxn>
                      <a:cxn ang="0">
                        <a:pos x="2129" y="6880"/>
                      </a:cxn>
                      <a:cxn ang="0">
                        <a:pos x="2129" y="5348"/>
                      </a:cxn>
                      <a:cxn ang="0">
                        <a:pos x="2009" y="3621"/>
                      </a:cxn>
                      <a:cxn ang="0">
                        <a:pos x="2049" y="2533"/>
                      </a:cxn>
                      <a:cxn ang="0">
                        <a:pos x="2089" y="2190"/>
                      </a:cxn>
                      <a:cxn ang="0">
                        <a:pos x="2492" y="3823"/>
                      </a:cxn>
                      <a:cxn ang="0">
                        <a:pos x="2855" y="5590"/>
                      </a:cxn>
                      <a:cxn ang="0">
                        <a:pos x="3097" y="6598"/>
                      </a:cxn>
                      <a:cxn ang="0">
                        <a:pos x="3258" y="8372"/>
                      </a:cxn>
                      <a:cxn ang="0">
                        <a:pos x="3487" y="9379"/>
                      </a:cxn>
                      <a:cxn ang="0">
                        <a:pos x="3715" y="9393"/>
                      </a:cxn>
                      <a:cxn ang="0">
                        <a:pos x="3944" y="9413"/>
                      </a:cxn>
                      <a:cxn ang="0">
                        <a:pos x="4172" y="9447"/>
                      </a:cxn>
                      <a:cxn ang="0">
                        <a:pos x="4474" y="9480"/>
                      </a:cxn>
                      <a:cxn ang="0">
                        <a:pos x="4683" y="9494"/>
                      </a:cxn>
                      <a:cxn ang="0">
                        <a:pos x="4891" y="9453"/>
                      </a:cxn>
                      <a:cxn ang="0">
                        <a:pos x="5093" y="9373"/>
                      </a:cxn>
                      <a:cxn ang="0">
                        <a:pos x="5166" y="9312"/>
                      </a:cxn>
                      <a:cxn ang="0">
                        <a:pos x="5247" y="9258"/>
                      </a:cxn>
                      <a:cxn ang="0">
                        <a:pos x="5314" y="9191"/>
                      </a:cxn>
                      <a:cxn ang="0">
                        <a:pos x="5200" y="7989"/>
                      </a:cxn>
                      <a:cxn ang="0">
                        <a:pos x="4904" y="6322"/>
                      </a:cxn>
                      <a:cxn ang="0">
                        <a:pos x="4743" y="5039"/>
                      </a:cxn>
                      <a:cxn ang="0">
                        <a:pos x="4185" y="2136"/>
                      </a:cxn>
                      <a:cxn ang="0">
                        <a:pos x="3944" y="0"/>
                      </a:cxn>
                      <a:cxn ang="0">
                        <a:pos x="2976" y="174"/>
                      </a:cxn>
                      <a:cxn ang="0">
                        <a:pos x="2062" y="228"/>
                      </a:cxn>
                      <a:cxn ang="0">
                        <a:pos x="994" y="174"/>
                      </a:cxn>
                      <a:cxn ang="0">
                        <a:pos x="201" y="0"/>
                      </a:cxn>
                    </a:cxnLst>
                    <a:rect l="0" t="0" r="r" b="b"/>
                    <a:pathLst>
                      <a:path w="5314" h="9494">
                        <a:moveTo>
                          <a:pt x="201" y="0"/>
                        </a:moveTo>
                        <a:lnTo>
                          <a:pt x="40" y="2855"/>
                        </a:lnTo>
                        <a:lnTo>
                          <a:pt x="80" y="5146"/>
                        </a:lnTo>
                        <a:lnTo>
                          <a:pt x="161" y="6033"/>
                        </a:lnTo>
                        <a:lnTo>
                          <a:pt x="282" y="7001"/>
                        </a:lnTo>
                        <a:lnTo>
                          <a:pt x="201" y="7928"/>
                        </a:lnTo>
                        <a:lnTo>
                          <a:pt x="0" y="8694"/>
                        </a:lnTo>
                        <a:lnTo>
                          <a:pt x="107" y="8815"/>
                        </a:lnTo>
                        <a:lnTo>
                          <a:pt x="208" y="8896"/>
                        </a:lnTo>
                        <a:lnTo>
                          <a:pt x="369" y="8970"/>
                        </a:lnTo>
                        <a:lnTo>
                          <a:pt x="524" y="9037"/>
                        </a:lnTo>
                        <a:lnTo>
                          <a:pt x="718" y="9104"/>
                        </a:lnTo>
                        <a:lnTo>
                          <a:pt x="927" y="9151"/>
                        </a:lnTo>
                        <a:lnTo>
                          <a:pt x="1081" y="9185"/>
                        </a:lnTo>
                        <a:lnTo>
                          <a:pt x="1276" y="9211"/>
                        </a:lnTo>
                        <a:lnTo>
                          <a:pt x="1518" y="9258"/>
                        </a:lnTo>
                        <a:lnTo>
                          <a:pt x="1780" y="9319"/>
                        </a:lnTo>
                        <a:lnTo>
                          <a:pt x="1881" y="9339"/>
                        </a:lnTo>
                        <a:lnTo>
                          <a:pt x="1921" y="9218"/>
                        </a:lnTo>
                        <a:lnTo>
                          <a:pt x="1995" y="8990"/>
                        </a:lnTo>
                        <a:lnTo>
                          <a:pt x="2056" y="8815"/>
                        </a:lnTo>
                        <a:lnTo>
                          <a:pt x="2109" y="8580"/>
                        </a:lnTo>
                        <a:lnTo>
                          <a:pt x="2129" y="6880"/>
                        </a:lnTo>
                        <a:lnTo>
                          <a:pt x="2129" y="5348"/>
                        </a:lnTo>
                        <a:lnTo>
                          <a:pt x="2009" y="3621"/>
                        </a:lnTo>
                        <a:lnTo>
                          <a:pt x="2049" y="2533"/>
                        </a:lnTo>
                        <a:lnTo>
                          <a:pt x="2089" y="2190"/>
                        </a:lnTo>
                        <a:lnTo>
                          <a:pt x="2492" y="3823"/>
                        </a:lnTo>
                        <a:lnTo>
                          <a:pt x="2855" y="5590"/>
                        </a:lnTo>
                        <a:lnTo>
                          <a:pt x="3097" y="6598"/>
                        </a:lnTo>
                        <a:lnTo>
                          <a:pt x="3258" y="8372"/>
                        </a:lnTo>
                        <a:lnTo>
                          <a:pt x="3487" y="9379"/>
                        </a:lnTo>
                        <a:lnTo>
                          <a:pt x="3715" y="9393"/>
                        </a:lnTo>
                        <a:lnTo>
                          <a:pt x="3944" y="9413"/>
                        </a:lnTo>
                        <a:lnTo>
                          <a:pt x="4172" y="9447"/>
                        </a:lnTo>
                        <a:lnTo>
                          <a:pt x="4474" y="9480"/>
                        </a:lnTo>
                        <a:lnTo>
                          <a:pt x="4683" y="9494"/>
                        </a:lnTo>
                        <a:lnTo>
                          <a:pt x="4891" y="9453"/>
                        </a:lnTo>
                        <a:lnTo>
                          <a:pt x="5093" y="9373"/>
                        </a:lnTo>
                        <a:lnTo>
                          <a:pt x="5166" y="9312"/>
                        </a:lnTo>
                        <a:lnTo>
                          <a:pt x="5247" y="9258"/>
                        </a:lnTo>
                        <a:lnTo>
                          <a:pt x="5314" y="9191"/>
                        </a:lnTo>
                        <a:lnTo>
                          <a:pt x="5200" y="7989"/>
                        </a:lnTo>
                        <a:lnTo>
                          <a:pt x="4904" y="6322"/>
                        </a:lnTo>
                        <a:lnTo>
                          <a:pt x="4743" y="5039"/>
                        </a:lnTo>
                        <a:lnTo>
                          <a:pt x="4185" y="2136"/>
                        </a:lnTo>
                        <a:lnTo>
                          <a:pt x="3944" y="0"/>
                        </a:lnTo>
                        <a:lnTo>
                          <a:pt x="2976" y="174"/>
                        </a:lnTo>
                        <a:lnTo>
                          <a:pt x="2062" y="228"/>
                        </a:lnTo>
                        <a:lnTo>
                          <a:pt x="994" y="174"/>
                        </a:lnTo>
                        <a:lnTo>
                          <a:pt x="201"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36" name="Group 35"/>
                <p:cNvGrpSpPr>
                  <a:grpSpLocks/>
                </p:cNvGrpSpPr>
                <p:nvPr/>
              </p:nvGrpSpPr>
              <p:grpSpPr bwMode="auto">
                <a:xfrm>
                  <a:off x="4863284" y="3040015"/>
                  <a:ext cx="3302635" cy="5132558"/>
                  <a:chOff x="-1163" y="6922"/>
                  <a:chExt cx="5201" cy="8083"/>
                </a:xfrm>
              </p:grpSpPr>
              <p:grpSp>
                <p:nvGrpSpPr>
                  <p:cNvPr id="60" name="Group 36"/>
                  <p:cNvGrpSpPr>
                    <a:grpSpLocks/>
                  </p:cNvGrpSpPr>
                  <p:nvPr/>
                </p:nvGrpSpPr>
                <p:grpSpPr bwMode="auto">
                  <a:xfrm>
                    <a:off x="-1163" y="6922"/>
                    <a:ext cx="5201" cy="8083"/>
                    <a:chOff x="-1163" y="6922"/>
                    <a:chExt cx="5201" cy="8083"/>
                  </a:xfrm>
                </p:grpSpPr>
                <p:sp>
                  <p:nvSpPr>
                    <p:cNvPr id="63" name="Freeform 37"/>
                    <p:cNvSpPr>
                      <a:spLocks/>
                    </p:cNvSpPr>
                    <p:nvPr/>
                  </p:nvSpPr>
                  <p:spPr bwMode="auto">
                    <a:xfrm>
                      <a:off x="-1163" y="6922"/>
                      <a:ext cx="5201" cy="8083"/>
                    </a:xfrm>
                    <a:custGeom>
                      <a:avLst/>
                      <a:gdLst/>
                      <a:ahLst/>
                      <a:cxnLst>
                        <a:cxn ang="0">
                          <a:pos x="1996" y="3017"/>
                        </a:cxn>
                        <a:cxn ang="0">
                          <a:pos x="1418" y="2836"/>
                        </a:cxn>
                        <a:cxn ang="0">
                          <a:pos x="497" y="2574"/>
                        </a:cxn>
                        <a:cxn ang="0">
                          <a:pos x="262" y="2695"/>
                        </a:cxn>
                        <a:cxn ang="0">
                          <a:pos x="108" y="2896"/>
                        </a:cxn>
                        <a:cxn ang="0">
                          <a:pos x="20" y="3212"/>
                        </a:cxn>
                        <a:cxn ang="0">
                          <a:pos x="0" y="3514"/>
                        </a:cxn>
                        <a:cxn ang="0">
                          <a:pos x="27" y="3864"/>
                        </a:cxn>
                        <a:cxn ang="0">
                          <a:pos x="699" y="4200"/>
                        </a:cxn>
                        <a:cxn ang="0">
                          <a:pos x="1142" y="4428"/>
                        </a:cxn>
                        <a:cxn ang="0">
                          <a:pos x="1418" y="4563"/>
                        </a:cxn>
                        <a:cxn ang="0">
                          <a:pos x="1982" y="4724"/>
                        </a:cxn>
                        <a:cxn ang="0">
                          <a:pos x="3078" y="4945"/>
                        </a:cxn>
                        <a:cxn ang="0">
                          <a:pos x="3266" y="4831"/>
                        </a:cxn>
                        <a:cxn ang="0">
                          <a:pos x="3467" y="4381"/>
                        </a:cxn>
                        <a:cxn ang="0">
                          <a:pos x="3534" y="5100"/>
                        </a:cxn>
                        <a:cxn ang="0">
                          <a:pos x="3467" y="5711"/>
                        </a:cxn>
                        <a:cxn ang="0">
                          <a:pos x="3461" y="6148"/>
                        </a:cxn>
                        <a:cxn ang="0">
                          <a:pos x="3380" y="6652"/>
                        </a:cxn>
                        <a:cxn ang="0">
                          <a:pos x="3333" y="7485"/>
                        </a:cxn>
                        <a:cxn ang="0">
                          <a:pos x="3682" y="7660"/>
                        </a:cxn>
                        <a:cxn ang="0">
                          <a:pos x="4072" y="7767"/>
                        </a:cxn>
                        <a:cxn ang="0">
                          <a:pos x="4442" y="7902"/>
                        </a:cxn>
                        <a:cxn ang="0">
                          <a:pos x="4885" y="8036"/>
                        </a:cxn>
                        <a:cxn ang="0">
                          <a:pos x="5053" y="7143"/>
                        </a:cxn>
                        <a:cxn ang="0">
                          <a:pos x="4972" y="6659"/>
                        </a:cxn>
                        <a:cxn ang="0">
                          <a:pos x="4945" y="6027"/>
                        </a:cxn>
                        <a:cxn ang="0">
                          <a:pos x="5060" y="3904"/>
                        </a:cxn>
                        <a:cxn ang="0">
                          <a:pos x="4764" y="222"/>
                        </a:cxn>
                        <a:cxn ang="0">
                          <a:pos x="3938" y="68"/>
                        </a:cxn>
                        <a:cxn ang="0">
                          <a:pos x="3696" y="0"/>
                        </a:cxn>
                        <a:cxn ang="0">
                          <a:pos x="3487" y="14"/>
                        </a:cxn>
                        <a:cxn ang="0">
                          <a:pos x="3293" y="88"/>
                        </a:cxn>
                        <a:cxn ang="0">
                          <a:pos x="3098" y="276"/>
                        </a:cxn>
                        <a:cxn ang="0">
                          <a:pos x="3010" y="518"/>
                        </a:cxn>
                        <a:cxn ang="0">
                          <a:pos x="2977" y="954"/>
                        </a:cxn>
                        <a:cxn ang="0">
                          <a:pos x="2547" y="2822"/>
                        </a:cxn>
                        <a:cxn ang="0">
                          <a:pos x="2352" y="3024"/>
                        </a:cxn>
                      </a:cxnLst>
                      <a:rect l="0" t="0" r="r" b="b"/>
                      <a:pathLst>
                        <a:path w="5201" h="8083">
                          <a:moveTo>
                            <a:pt x="2150" y="3024"/>
                          </a:moveTo>
                          <a:lnTo>
                            <a:pt x="1996" y="3017"/>
                          </a:lnTo>
                          <a:lnTo>
                            <a:pt x="1781" y="2984"/>
                          </a:lnTo>
                          <a:lnTo>
                            <a:pt x="1418" y="2836"/>
                          </a:lnTo>
                          <a:lnTo>
                            <a:pt x="618" y="2554"/>
                          </a:lnTo>
                          <a:lnTo>
                            <a:pt x="497" y="2574"/>
                          </a:lnTo>
                          <a:lnTo>
                            <a:pt x="383" y="2621"/>
                          </a:lnTo>
                          <a:lnTo>
                            <a:pt x="262" y="2695"/>
                          </a:lnTo>
                          <a:lnTo>
                            <a:pt x="182" y="2775"/>
                          </a:lnTo>
                          <a:lnTo>
                            <a:pt x="108" y="2896"/>
                          </a:lnTo>
                          <a:lnTo>
                            <a:pt x="61" y="3031"/>
                          </a:lnTo>
                          <a:lnTo>
                            <a:pt x="20" y="3212"/>
                          </a:lnTo>
                          <a:lnTo>
                            <a:pt x="7" y="3360"/>
                          </a:lnTo>
                          <a:lnTo>
                            <a:pt x="0" y="3514"/>
                          </a:lnTo>
                          <a:lnTo>
                            <a:pt x="7" y="3696"/>
                          </a:lnTo>
                          <a:lnTo>
                            <a:pt x="27" y="3864"/>
                          </a:lnTo>
                          <a:lnTo>
                            <a:pt x="61" y="4005"/>
                          </a:lnTo>
                          <a:lnTo>
                            <a:pt x="699" y="4200"/>
                          </a:lnTo>
                          <a:lnTo>
                            <a:pt x="968" y="4327"/>
                          </a:lnTo>
                          <a:lnTo>
                            <a:pt x="1142" y="4428"/>
                          </a:lnTo>
                          <a:lnTo>
                            <a:pt x="1290" y="4509"/>
                          </a:lnTo>
                          <a:lnTo>
                            <a:pt x="1418" y="4563"/>
                          </a:lnTo>
                          <a:lnTo>
                            <a:pt x="1606" y="4616"/>
                          </a:lnTo>
                          <a:lnTo>
                            <a:pt x="1982" y="4724"/>
                          </a:lnTo>
                          <a:lnTo>
                            <a:pt x="2614" y="4865"/>
                          </a:lnTo>
                          <a:lnTo>
                            <a:pt x="3078" y="4945"/>
                          </a:lnTo>
                          <a:lnTo>
                            <a:pt x="3192" y="4912"/>
                          </a:lnTo>
                          <a:lnTo>
                            <a:pt x="3266" y="4831"/>
                          </a:lnTo>
                          <a:lnTo>
                            <a:pt x="3319" y="4704"/>
                          </a:lnTo>
                          <a:lnTo>
                            <a:pt x="3467" y="4381"/>
                          </a:lnTo>
                          <a:lnTo>
                            <a:pt x="3501" y="4583"/>
                          </a:lnTo>
                          <a:lnTo>
                            <a:pt x="3534" y="5100"/>
                          </a:lnTo>
                          <a:lnTo>
                            <a:pt x="3514" y="5503"/>
                          </a:lnTo>
                          <a:lnTo>
                            <a:pt x="3467" y="5711"/>
                          </a:lnTo>
                          <a:lnTo>
                            <a:pt x="3461" y="5933"/>
                          </a:lnTo>
                          <a:lnTo>
                            <a:pt x="3461" y="6148"/>
                          </a:lnTo>
                          <a:lnTo>
                            <a:pt x="3434" y="6410"/>
                          </a:lnTo>
                          <a:lnTo>
                            <a:pt x="3380" y="6652"/>
                          </a:lnTo>
                          <a:lnTo>
                            <a:pt x="3232" y="7364"/>
                          </a:lnTo>
                          <a:lnTo>
                            <a:pt x="3333" y="7485"/>
                          </a:lnTo>
                          <a:lnTo>
                            <a:pt x="3474" y="7579"/>
                          </a:lnTo>
                          <a:lnTo>
                            <a:pt x="3682" y="7660"/>
                          </a:lnTo>
                          <a:lnTo>
                            <a:pt x="3897" y="7707"/>
                          </a:lnTo>
                          <a:lnTo>
                            <a:pt x="4072" y="7767"/>
                          </a:lnTo>
                          <a:lnTo>
                            <a:pt x="4267" y="7835"/>
                          </a:lnTo>
                          <a:lnTo>
                            <a:pt x="4442" y="7902"/>
                          </a:lnTo>
                          <a:lnTo>
                            <a:pt x="4636" y="7962"/>
                          </a:lnTo>
                          <a:lnTo>
                            <a:pt x="4885" y="8036"/>
                          </a:lnTo>
                          <a:lnTo>
                            <a:pt x="5201" y="8083"/>
                          </a:lnTo>
                          <a:lnTo>
                            <a:pt x="5053" y="7143"/>
                          </a:lnTo>
                          <a:lnTo>
                            <a:pt x="4999" y="6840"/>
                          </a:lnTo>
                          <a:lnTo>
                            <a:pt x="4972" y="6659"/>
                          </a:lnTo>
                          <a:lnTo>
                            <a:pt x="4966" y="6457"/>
                          </a:lnTo>
                          <a:lnTo>
                            <a:pt x="4945" y="6027"/>
                          </a:lnTo>
                          <a:lnTo>
                            <a:pt x="4959" y="5429"/>
                          </a:lnTo>
                          <a:lnTo>
                            <a:pt x="5060" y="3904"/>
                          </a:lnTo>
                          <a:lnTo>
                            <a:pt x="4999" y="1526"/>
                          </a:lnTo>
                          <a:lnTo>
                            <a:pt x="4764" y="222"/>
                          </a:lnTo>
                          <a:lnTo>
                            <a:pt x="4153" y="115"/>
                          </a:lnTo>
                          <a:lnTo>
                            <a:pt x="3938" y="68"/>
                          </a:lnTo>
                          <a:lnTo>
                            <a:pt x="3790" y="21"/>
                          </a:lnTo>
                          <a:lnTo>
                            <a:pt x="3696" y="0"/>
                          </a:lnTo>
                          <a:lnTo>
                            <a:pt x="3581" y="0"/>
                          </a:lnTo>
                          <a:lnTo>
                            <a:pt x="3487" y="14"/>
                          </a:lnTo>
                          <a:lnTo>
                            <a:pt x="3393" y="41"/>
                          </a:lnTo>
                          <a:lnTo>
                            <a:pt x="3293" y="88"/>
                          </a:lnTo>
                          <a:lnTo>
                            <a:pt x="3192" y="168"/>
                          </a:lnTo>
                          <a:lnTo>
                            <a:pt x="3098" y="276"/>
                          </a:lnTo>
                          <a:lnTo>
                            <a:pt x="3044" y="377"/>
                          </a:lnTo>
                          <a:lnTo>
                            <a:pt x="3010" y="518"/>
                          </a:lnTo>
                          <a:lnTo>
                            <a:pt x="3010" y="706"/>
                          </a:lnTo>
                          <a:lnTo>
                            <a:pt x="2977" y="954"/>
                          </a:lnTo>
                          <a:lnTo>
                            <a:pt x="2869" y="1492"/>
                          </a:lnTo>
                          <a:lnTo>
                            <a:pt x="2547" y="2822"/>
                          </a:lnTo>
                          <a:lnTo>
                            <a:pt x="2500" y="3004"/>
                          </a:lnTo>
                          <a:lnTo>
                            <a:pt x="2352" y="3024"/>
                          </a:lnTo>
                          <a:lnTo>
                            <a:pt x="2150" y="3024"/>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4" name="Freeform 38"/>
                    <p:cNvSpPr>
                      <a:spLocks/>
                    </p:cNvSpPr>
                    <p:nvPr/>
                  </p:nvSpPr>
                  <p:spPr bwMode="auto">
                    <a:xfrm>
                      <a:off x="2345" y="9086"/>
                      <a:ext cx="564" cy="2170"/>
                    </a:xfrm>
                    <a:custGeom>
                      <a:avLst/>
                      <a:gdLst/>
                      <a:ahLst/>
                      <a:cxnLst>
                        <a:cxn ang="0">
                          <a:pos x="0" y="2170"/>
                        </a:cxn>
                        <a:cxn ang="0">
                          <a:pos x="201" y="1451"/>
                        </a:cxn>
                        <a:cxn ang="0">
                          <a:pos x="403" y="726"/>
                        </a:cxn>
                        <a:cxn ang="0">
                          <a:pos x="362" y="121"/>
                        </a:cxn>
                        <a:cxn ang="0">
                          <a:pos x="564" y="0"/>
                        </a:cxn>
                      </a:cxnLst>
                      <a:rect l="0" t="0" r="r" b="b"/>
                      <a:pathLst>
                        <a:path w="564" h="2170">
                          <a:moveTo>
                            <a:pt x="0" y="2170"/>
                          </a:moveTo>
                          <a:lnTo>
                            <a:pt x="201" y="1451"/>
                          </a:lnTo>
                          <a:lnTo>
                            <a:pt x="403" y="726"/>
                          </a:lnTo>
                          <a:lnTo>
                            <a:pt x="362" y="121"/>
                          </a:lnTo>
                          <a:lnTo>
                            <a:pt x="564" y="0"/>
                          </a:lnTo>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61" name="Freeform 39"/>
                  <p:cNvSpPr>
                    <a:spLocks/>
                  </p:cNvSpPr>
                  <p:nvPr/>
                </p:nvSpPr>
                <p:spPr bwMode="auto">
                  <a:xfrm>
                    <a:off x="1350" y="9932"/>
                    <a:ext cx="470" cy="444"/>
                  </a:xfrm>
                  <a:custGeom>
                    <a:avLst/>
                    <a:gdLst/>
                    <a:ahLst/>
                    <a:cxnLst>
                      <a:cxn ang="0">
                        <a:pos x="0" y="14"/>
                      </a:cxn>
                      <a:cxn ang="0">
                        <a:pos x="222" y="0"/>
                      </a:cxn>
                      <a:cxn ang="0">
                        <a:pos x="343" y="54"/>
                      </a:cxn>
                      <a:cxn ang="0">
                        <a:pos x="430" y="162"/>
                      </a:cxn>
                      <a:cxn ang="0">
                        <a:pos x="470" y="323"/>
                      </a:cxn>
                      <a:cxn ang="0">
                        <a:pos x="464" y="444"/>
                      </a:cxn>
                    </a:cxnLst>
                    <a:rect l="0" t="0" r="r" b="b"/>
                    <a:pathLst>
                      <a:path w="470" h="444">
                        <a:moveTo>
                          <a:pt x="0" y="14"/>
                        </a:moveTo>
                        <a:lnTo>
                          <a:pt x="222" y="0"/>
                        </a:lnTo>
                        <a:lnTo>
                          <a:pt x="343" y="54"/>
                        </a:lnTo>
                        <a:lnTo>
                          <a:pt x="430" y="162"/>
                        </a:lnTo>
                        <a:lnTo>
                          <a:pt x="470" y="323"/>
                        </a:lnTo>
                        <a:lnTo>
                          <a:pt x="464" y="444"/>
                        </a:lnTo>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2" name="Freeform 40"/>
                  <p:cNvSpPr>
                    <a:spLocks/>
                  </p:cNvSpPr>
                  <p:nvPr/>
                </p:nvSpPr>
                <p:spPr bwMode="auto">
                  <a:xfrm>
                    <a:off x="2929" y="7151"/>
                    <a:ext cx="1089" cy="6275"/>
                  </a:xfrm>
                  <a:custGeom>
                    <a:avLst/>
                    <a:gdLst/>
                    <a:ahLst/>
                    <a:cxnLst>
                      <a:cxn ang="0">
                        <a:pos x="665" y="0"/>
                      </a:cxn>
                      <a:cxn ang="0">
                        <a:pos x="497" y="416"/>
                      </a:cxn>
                      <a:cxn ang="0">
                        <a:pos x="430" y="571"/>
                      </a:cxn>
                      <a:cxn ang="0">
                        <a:pos x="363" y="705"/>
                      </a:cxn>
                      <a:cxn ang="0">
                        <a:pos x="242" y="880"/>
                      </a:cxn>
                      <a:cxn ang="0">
                        <a:pos x="148" y="987"/>
                      </a:cxn>
                      <a:cxn ang="0">
                        <a:pos x="0" y="1149"/>
                      </a:cxn>
                      <a:cxn ang="0">
                        <a:pos x="504" y="1169"/>
                      </a:cxn>
                      <a:cxn ang="0">
                        <a:pos x="161" y="1633"/>
                      </a:cxn>
                      <a:cxn ang="0">
                        <a:pos x="350" y="2103"/>
                      </a:cxn>
                      <a:cxn ang="0">
                        <a:pos x="423" y="2304"/>
                      </a:cxn>
                      <a:cxn ang="0">
                        <a:pos x="484" y="2519"/>
                      </a:cxn>
                      <a:cxn ang="0">
                        <a:pos x="538" y="2788"/>
                      </a:cxn>
                      <a:cxn ang="0">
                        <a:pos x="638" y="3420"/>
                      </a:cxn>
                      <a:cxn ang="0">
                        <a:pos x="685" y="3769"/>
                      </a:cxn>
                      <a:cxn ang="0">
                        <a:pos x="712" y="4132"/>
                      </a:cxn>
                      <a:cxn ang="0">
                        <a:pos x="726" y="4407"/>
                      </a:cxn>
                      <a:cxn ang="0">
                        <a:pos x="726" y="5173"/>
                      </a:cxn>
                      <a:cxn ang="0">
                        <a:pos x="739" y="5382"/>
                      </a:cxn>
                      <a:cxn ang="0">
                        <a:pos x="773" y="5657"/>
                      </a:cxn>
                      <a:cxn ang="0">
                        <a:pos x="860" y="6275"/>
                      </a:cxn>
                      <a:cxn ang="0">
                        <a:pos x="968" y="4790"/>
                      </a:cxn>
                      <a:cxn ang="0">
                        <a:pos x="1001" y="4407"/>
                      </a:cxn>
                      <a:cxn ang="0">
                        <a:pos x="1048" y="3863"/>
                      </a:cxn>
                      <a:cxn ang="0">
                        <a:pos x="1068" y="3574"/>
                      </a:cxn>
                      <a:cxn ang="0">
                        <a:pos x="1082" y="3292"/>
                      </a:cxn>
                      <a:cxn ang="0">
                        <a:pos x="1082" y="2923"/>
                      </a:cxn>
                      <a:cxn ang="0">
                        <a:pos x="1089" y="2506"/>
                      </a:cxn>
                      <a:cxn ang="0">
                        <a:pos x="1089" y="2096"/>
                      </a:cxn>
                      <a:cxn ang="0">
                        <a:pos x="1082" y="1848"/>
                      </a:cxn>
                      <a:cxn ang="0">
                        <a:pos x="1055" y="1424"/>
                      </a:cxn>
                      <a:cxn ang="0">
                        <a:pos x="1042" y="1202"/>
                      </a:cxn>
                      <a:cxn ang="0">
                        <a:pos x="1008" y="947"/>
                      </a:cxn>
                      <a:cxn ang="0">
                        <a:pos x="974" y="799"/>
                      </a:cxn>
                      <a:cxn ang="0">
                        <a:pos x="934" y="638"/>
                      </a:cxn>
                      <a:cxn ang="0">
                        <a:pos x="894" y="510"/>
                      </a:cxn>
                      <a:cxn ang="0">
                        <a:pos x="853" y="383"/>
                      </a:cxn>
                      <a:cxn ang="0">
                        <a:pos x="665" y="0"/>
                      </a:cxn>
                    </a:cxnLst>
                    <a:rect l="0" t="0" r="r" b="b"/>
                    <a:pathLst>
                      <a:path w="1089" h="6275">
                        <a:moveTo>
                          <a:pt x="665" y="0"/>
                        </a:moveTo>
                        <a:lnTo>
                          <a:pt x="497" y="416"/>
                        </a:lnTo>
                        <a:lnTo>
                          <a:pt x="430" y="571"/>
                        </a:lnTo>
                        <a:lnTo>
                          <a:pt x="363" y="705"/>
                        </a:lnTo>
                        <a:lnTo>
                          <a:pt x="242" y="880"/>
                        </a:lnTo>
                        <a:lnTo>
                          <a:pt x="148" y="987"/>
                        </a:lnTo>
                        <a:lnTo>
                          <a:pt x="0" y="1149"/>
                        </a:lnTo>
                        <a:lnTo>
                          <a:pt x="504" y="1169"/>
                        </a:lnTo>
                        <a:lnTo>
                          <a:pt x="161" y="1633"/>
                        </a:lnTo>
                        <a:lnTo>
                          <a:pt x="350" y="2103"/>
                        </a:lnTo>
                        <a:lnTo>
                          <a:pt x="423" y="2304"/>
                        </a:lnTo>
                        <a:lnTo>
                          <a:pt x="484" y="2519"/>
                        </a:lnTo>
                        <a:lnTo>
                          <a:pt x="538" y="2788"/>
                        </a:lnTo>
                        <a:lnTo>
                          <a:pt x="638" y="3420"/>
                        </a:lnTo>
                        <a:lnTo>
                          <a:pt x="685" y="3769"/>
                        </a:lnTo>
                        <a:lnTo>
                          <a:pt x="712" y="4132"/>
                        </a:lnTo>
                        <a:lnTo>
                          <a:pt x="726" y="4407"/>
                        </a:lnTo>
                        <a:lnTo>
                          <a:pt x="726" y="5173"/>
                        </a:lnTo>
                        <a:lnTo>
                          <a:pt x="739" y="5382"/>
                        </a:lnTo>
                        <a:lnTo>
                          <a:pt x="773" y="5657"/>
                        </a:lnTo>
                        <a:lnTo>
                          <a:pt x="860" y="6275"/>
                        </a:lnTo>
                        <a:lnTo>
                          <a:pt x="968" y="4790"/>
                        </a:lnTo>
                        <a:lnTo>
                          <a:pt x="1001" y="4407"/>
                        </a:lnTo>
                        <a:lnTo>
                          <a:pt x="1048" y="3863"/>
                        </a:lnTo>
                        <a:lnTo>
                          <a:pt x="1068" y="3574"/>
                        </a:lnTo>
                        <a:lnTo>
                          <a:pt x="1082" y="3292"/>
                        </a:lnTo>
                        <a:lnTo>
                          <a:pt x="1082" y="2923"/>
                        </a:lnTo>
                        <a:lnTo>
                          <a:pt x="1089" y="2506"/>
                        </a:lnTo>
                        <a:lnTo>
                          <a:pt x="1089" y="2096"/>
                        </a:lnTo>
                        <a:lnTo>
                          <a:pt x="1082" y="1848"/>
                        </a:lnTo>
                        <a:lnTo>
                          <a:pt x="1055" y="1424"/>
                        </a:lnTo>
                        <a:lnTo>
                          <a:pt x="1042" y="1202"/>
                        </a:lnTo>
                        <a:lnTo>
                          <a:pt x="1008" y="947"/>
                        </a:lnTo>
                        <a:lnTo>
                          <a:pt x="974" y="799"/>
                        </a:lnTo>
                        <a:lnTo>
                          <a:pt x="934" y="638"/>
                        </a:lnTo>
                        <a:lnTo>
                          <a:pt x="894" y="510"/>
                        </a:lnTo>
                        <a:lnTo>
                          <a:pt x="853" y="383"/>
                        </a:lnTo>
                        <a:lnTo>
                          <a:pt x="665"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37" name="Freeform 41"/>
                <p:cNvSpPr>
                  <a:spLocks/>
                </p:cNvSpPr>
                <p:nvPr/>
              </p:nvSpPr>
              <p:spPr bwMode="auto">
                <a:xfrm>
                  <a:off x="8161474" y="3522601"/>
                  <a:ext cx="537845" cy="4001655"/>
                </a:xfrm>
                <a:custGeom>
                  <a:avLst/>
                  <a:gdLst/>
                  <a:ahLst/>
                  <a:cxnLst>
                    <a:cxn ang="0">
                      <a:pos x="269" y="0"/>
                    </a:cxn>
                    <a:cxn ang="0">
                      <a:pos x="128" y="907"/>
                    </a:cxn>
                    <a:cxn ang="0">
                      <a:pos x="27" y="2096"/>
                    </a:cxn>
                    <a:cxn ang="0">
                      <a:pos x="47" y="4508"/>
                    </a:cxn>
                    <a:cxn ang="0">
                      <a:pos x="0" y="5637"/>
                    </a:cxn>
                    <a:cxn ang="0">
                      <a:pos x="403" y="6302"/>
                    </a:cxn>
                    <a:cxn ang="0">
                      <a:pos x="820" y="5637"/>
                    </a:cxn>
                    <a:cxn ang="0">
                      <a:pos x="806" y="4508"/>
                    </a:cxn>
                    <a:cxn ang="0">
                      <a:pos x="847" y="2076"/>
                    </a:cxn>
                    <a:cxn ang="0">
                      <a:pos x="685" y="806"/>
                    </a:cxn>
                    <a:cxn ang="0">
                      <a:pos x="484" y="0"/>
                    </a:cxn>
                    <a:cxn ang="0">
                      <a:pos x="269" y="0"/>
                    </a:cxn>
                  </a:cxnLst>
                  <a:rect l="0" t="0" r="r" b="b"/>
                  <a:pathLst>
                    <a:path w="847" h="6302">
                      <a:moveTo>
                        <a:pt x="269" y="0"/>
                      </a:moveTo>
                      <a:lnTo>
                        <a:pt x="128" y="907"/>
                      </a:lnTo>
                      <a:lnTo>
                        <a:pt x="27" y="2096"/>
                      </a:lnTo>
                      <a:lnTo>
                        <a:pt x="47" y="4508"/>
                      </a:lnTo>
                      <a:lnTo>
                        <a:pt x="0" y="5637"/>
                      </a:lnTo>
                      <a:lnTo>
                        <a:pt x="403" y="6302"/>
                      </a:lnTo>
                      <a:lnTo>
                        <a:pt x="820" y="5637"/>
                      </a:lnTo>
                      <a:lnTo>
                        <a:pt x="806" y="4508"/>
                      </a:lnTo>
                      <a:lnTo>
                        <a:pt x="847" y="2076"/>
                      </a:lnTo>
                      <a:lnTo>
                        <a:pt x="685" y="806"/>
                      </a:lnTo>
                      <a:lnTo>
                        <a:pt x="484" y="0"/>
                      </a:lnTo>
                      <a:lnTo>
                        <a:pt x="269"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38" name="Freeform 42"/>
                <p:cNvSpPr>
                  <a:spLocks/>
                </p:cNvSpPr>
                <p:nvPr/>
              </p:nvSpPr>
              <p:spPr bwMode="auto">
                <a:xfrm>
                  <a:off x="8233864" y="3249559"/>
                  <a:ext cx="337185" cy="306696"/>
                </a:xfrm>
                <a:custGeom>
                  <a:avLst/>
                  <a:gdLst/>
                  <a:ahLst/>
                  <a:cxnLst>
                    <a:cxn ang="0">
                      <a:pos x="2" y="7"/>
                    </a:cxn>
                    <a:cxn ang="0">
                      <a:pos x="0" y="23"/>
                    </a:cxn>
                    <a:cxn ang="0">
                      <a:pos x="39" y="72"/>
                    </a:cxn>
                    <a:cxn ang="0">
                      <a:pos x="79" y="23"/>
                    </a:cxn>
                    <a:cxn ang="0">
                      <a:pos x="74" y="0"/>
                    </a:cxn>
                    <a:cxn ang="0">
                      <a:pos x="40" y="24"/>
                    </a:cxn>
                    <a:cxn ang="0">
                      <a:pos x="2" y="7"/>
                    </a:cxn>
                  </a:cxnLst>
                  <a:rect l="0" t="0" r="r" b="b"/>
                  <a:pathLst>
                    <a:path w="79" h="72">
                      <a:moveTo>
                        <a:pt x="2" y="7"/>
                      </a:moveTo>
                      <a:cubicBezTo>
                        <a:pt x="0" y="12"/>
                        <a:pt x="0" y="17"/>
                        <a:pt x="0" y="23"/>
                      </a:cubicBezTo>
                      <a:cubicBezTo>
                        <a:pt x="0" y="50"/>
                        <a:pt x="17" y="72"/>
                        <a:pt x="39" y="72"/>
                      </a:cubicBezTo>
                      <a:cubicBezTo>
                        <a:pt x="61" y="72"/>
                        <a:pt x="79" y="50"/>
                        <a:pt x="79" y="23"/>
                      </a:cubicBezTo>
                      <a:cubicBezTo>
                        <a:pt x="79" y="15"/>
                        <a:pt x="77" y="7"/>
                        <a:pt x="74" y="0"/>
                      </a:cubicBezTo>
                      <a:lnTo>
                        <a:pt x="40" y="24"/>
                      </a:lnTo>
                      <a:lnTo>
                        <a:pt x="2" y="7"/>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39" name="Freeform 43"/>
                <p:cNvSpPr>
                  <a:spLocks/>
                </p:cNvSpPr>
                <p:nvPr/>
              </p:nvSpPr>
              <p:spPr bwMode="auto">
                <a:xfrm>
                  <a:off x="7888424" y="3066049"/>
                  <a:ext cx="1036955" cy="614027"/>
                </a:xfrm>
                <a:custGeom>
                  <a:avLst/>
                  <a:gdLst/>
                  <a:ahLst/>
                  <a:cxnLst>
                    <a:cxn ang="0">
                      <a:pos x="155" y="0"/>
                    </a:cxn>
                    <a:cxn ang="0">
                      <a:pos x="813" y="416"/>
                    </a:cxn>
                    <a:cxn ang="0">
                      <a:pos x="1512" y="0"/>
                    </a:cxn>
                    <a:cxn ang="0">
                      <a:pos x="1633" y="201"/>
                    </a:cxn>
                    <a:cxn ang="0">
                      <a:pos x="1176" y="967"/>
                    </a:cxn>
                    <a:cxn ang="0">
                      <a:pos x="813" y="443"/>
                    </a:cxn>
                    <a:cxn ang="0">
                      <a:pos x="464" y="960"/>
                    </a:cxn>
                    <a:cxn ang="0">
                      <a:pos x="0" y="195"/>
                    </a:cxn>
                    <a:cxn ang="0">
                      <a:pos x="155" y="0"/>
                    </a:cxn>
                  </a:cxnLst>
                  <a:rect l="0" t="0" r="r" b="b"/>
                  <a:pathLst>
                    <a:path w="1633" h="967">
                      <a:moveTo>
                        <a:pt x="155" y="0"/>
                      </a:moveTo>
                      <a:lnTo>
                        <a:pt x="813" y="416"/>
                      </a:lnTo>
                      <a:lnTo>
                        <a:pt x="1512" y="0"/>
                      </a:lnTo>
                      <a:lnTo>
                        <a:pt x="1633" y="201"/>
                      </a:lnTo>
                      <a:lnTo>
                        <a:pt x="1176" y="967"/>
                      </a:lnTo>
                      <a:lnTo>
                        <a:pt x="813" y="443"/>
                      </a:lnTo>
                      <a:lnTo>
                        <a:pt x="464" y="960"/>
                      </a:lnTo>
                      <a:lnTo>
                        <a:pt x="0" y="195"/>
                      </a:lnTo>
                      <a:lnTo>
                        <a:pt x="155"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40" name="Freeform 44"/>
                <p:cNvSpPr>
                  <a:spLocks/>
                </p:cNvSpPr>
                <p:nvPr/>
              </p:nvSpPr>
              <p:spPr bwMode="auto">
                <a:xfrm>
                  <a:off x="4931864" y="4737956"/>
                  <a:ext cx="294005" cy="815317"/>
                </a:xfrm>
                <a:custGeom>
                  <a:avLst/>
                  <a:gdLst/>
                  <a:ahLst/>
                  <a:cxnLst>
                    <a:cxn ang="0">
                      <a:pos x="383" y="0"/>
                    </a:cxn>
                    <a:cxn ang="0">
                      <a:pos x="423" y="128"/>
                    </a:cxn>
                    <a:cxn ang="0">
                      <a:pos x="443" y="242"/>
                    </a:cxn>
                    <a:cxn ang="0">
                      <a:pos x="463" y="397"/>
                    </a:cxn>
                    <a:cxn ang="0">
                      <a:pos x="463" y="498"/>
                    </a:cxn>
                    <a:cxn ang="0">
                      <a:pos x="463" y="619"/>
                    </a:cxn>
                    <a:cxn ang="0">
                      <a:pos x="430" y="773"/>
                    </a:cxn>
                    <a:cxn ang="0">
                      <a:pos x="383" y="941"/>
                    </a:cxn>
                    <a:cxn ang="0">
                      <a:pos x="336" y="1055"/>
                    </a:cxn>
                    <a:cxn ang="0">
                      <a:pos x="282" y="1163"/>
                    </a:cxn>
                    <a:cxn ang="0">
                      <a:pos x="208" y="1237"/>
                    </a:cxn>
                    <a:cxn ang="0">
                      <a:pos x="121" y="1277"/>
                    </a:cxn>
                    <a:cxn ang="0">
                      <a:pos x="47" y="1284"/>
                    </a:cxn>
                    <a:cxn ang="0">
                      <a:pos x="20" y="1203"/>
                    </a:cxn>
                    <a:cxn ang="0">
                      <a:pos x="13" y="1136"/>
                    </a:cxn>
                    <a:cxn ang="0">
                      <a:pos x="0" y="1022"/>
                    </a:cxn>
                    <a:cxn ang="0">
                      <a:pos x="0" y="921"/>
                    </a:cxn>
                    <a:cxn ang="0">
                      <a:pos x="27" y="652"/>
                    </a:cxn>
                    <a:cxn ang="0">
                      <a:pos x="208" y="74"/>
                    </a:cxn>
                    <a:cxn ang="0">
                      <a:pos x="302" y="14"/>
                    </a:cxn>
                    <a:cxn ang="0">
                      <a:pos x="383" y="0"/>
                    </a:cxn>
                  </a:cxnLst>
                  <a:rect l="0" t="0" r="r" b="b"/>
                  <a:pathLst>
                    <a:path w="463" h="1284">
                      <a:moveTo>
                        <a:pt x="383" y="0"/>
                      </a:moveTo>
                      <a:lnTo>
                        <a:pt x="423" y="128"/>
                      </a:lnTo>
                      <a:lnTo>
                        <a:pt x="443" y="242"/>
                      </a:lnTo>
                      <a:lnTo>
                        <a:pt x="463" y="397"/>
                      </a:lnTo>
                      <a:lnTo>
                        <a:pt x="463" y="498"/>
                      </a:lnTo>
                      <a:lnTo>
                        <a:pt x="463" y="619"/>
                      </a:lnTo>
                      <a:lnTo>
                        <a:pt x="430" y="773"/>
                      </a:lnTo>
                      <a:lnTo>
                        <a:pt x="383" y="941"/>
                      </a:lnTo>
                      <a:lnTo>
                        <a:pt x="336" y="1055"/>
                      </a:lnTo>
                      <a:lnTo>
                        <a:pt x="282" y="1163"/>
                      </a:lnTo>
                      <a:lnTo>
                        <a:pt x="208" y="1237"/>
                      </a:lnTo>
                      <a:lnTo>
                        <a:pt x="121" y="1277"/>
                      </a:lnTo>
                      <a:lnTo>
                        <a:pt x="47" y="1284"/>
                      </a:lnTo>
                      <a:lnTo>
                        <a:pt x="20" y="1203"/>
                      </a:lnTo>
                      <a:lnTo>
                        <a:pt x="13" y="1136"/>
                      </a:lnTo>
                      <a:lnTo>
                        <a:pt x="0" y="1022"/>
                      </a:lnTo>
                      <a:lnTo>
                        <a:pt x="0" y="921"/>
                      </a:lnTo>
                      <a:lnTo>
                        <a:pt x="27" y="652"/>
                      </a:lnTo>
                      <a:lnTo>
                        <a:pt x="208" y="74"/>
                      </a:lnTo>
                      <a:lnTo>
                        <a:pt x="302" y="14"/>
                      </a:lnTo>
                      <a:lnTo>
                        <a:pt x="383"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41" name="Group 45"/>
                <p:cNvGrpSpPr>
                  <a:grpSpLocks/>
                </p:cNvGrpSpPr>
                <p:nvPr/>
              </p:nvGrpSpPr>
              <p:grpSpPr bwMode="auto">
                <a:xfrm>
                  <a:off x="8682174" y="3066049"/>
                  <a:ext cx="3302000" cy="5132558"/>
                  <a:chOff x="4851" y="6963"/>
                  <a:chExt cx="5200" cy="8083"/>
                </a:xfrm>
              </p:grpSpPr>
              <p:grpSp>
                <p:nvGrpSpPr>
                  <p:cNvPr id="54" name="Group 46"/>
                  <p:cNvGrpSpPr>
                    <a:grpSpLocks/>
                  </p:cNvGrpSpPr>
                  <p:nvPr/>
                </p:nvGrpSpPr>
                <p:grpSpPr bwMode="auto">
                  <a:xfrm>
                    <a:off x="4851" y="6963"/>
                    <a:ext cx="5200" cy="8083"/>
                    <a:chOff x="4851" y="6963"/>
                    <a:chExt cx="5200" cy="8083"/>
                  </a:xfrm>
                </p:grpSpPr>
                <p:grpSp>
                  <p:nvGrpSpPr>
                    <p:cNvPr id="56" name="Group 47"/>
                    <p:cNvGrpSpPr>
                      <a:grpSpLocks/>
                    </p:cNvGrpSpPr>
                    <p:nvPr/>
                  </p:nvGrpSpPr>
                  <p:grpSpPr bwMode="auto">
                    <a:xfrm>
                      <a:off x="4851" y="6963"/>
                      <a:ext cx="5200" cy="8083"/>
                      <a:chOff x="4851" y="6963"/>
                      <a:chExt cx="5200" cy="8083"/>
                    </a:xfrm>
                  </p:grpSpPr>
                  <p:sp>
                    <p:nvSpPr>
                      <p:cNvPr id="58" name="Freeform 48"/>
                      <p:cNvSpPr>
                        <a:spLocks/>
                      </p:cNvSpPr>
                      <p:nvPr/>
                    </p:nvSpPr>
                    <p:spPr bwMode="auto">
                      <a:xfrm>
                        <a:off x="4851" y="6963"/>
                        <a:ext cx="5200" cy="8083"/>
                      </a:xfrm>
                      <a:custGeom>
                        <a:avLst/>
                        <a:gdLst/>
                        <a:ahLst/>
                        <a:cxnLst>
                          <a:cxn ang="0">
                            <a:pos x="3205" y="3016"/>
                          </a:cxn>
                          <a:cxn ang="0">
                            <a:pos x="3783" y="2835"/>
                          </a:cxn>
                          <a:cxn ang="0">
                            <a:pos x="4703" y="2573"/>
                          </a:cxn>
                          <a:cxn ang="0">
                            <a:pos x="4938" y="2694"/>
                          </a:cxn>
                          <a:cxn ang="0">
                            <a:pos x="5093" y="2896"/>
                          </a:cxn>
                          <a:cxn ang="0">
                            <a:pos x="5180" y="3211"/>
                          </a:cxn>
                          <a:cxn ang="0">
                            <a:pos x="5200" y="3514"/>
                          </a:cxn>
                          <a:cxn ang="0">
                            <a:pos x="5173" y="3863"/>
                          </a:cxn>
                          <a:cxn ang="0">
                            <a:pos x="4502" y="4199"/>
                          </a:cxn>
                          <a:cxn ang="0">
                            <a:pos x="4058" y="4427"/>
                          </a:cxn>
                          <a:cxn ang="0">
                            <a:pos x="3783" y="4562"/>
                          </a:cxn>
                          <a:cxn ang="0">
                            <a:pos x="3218" y="4723"/>
                          </a:cxn>
                          <a:cxn ang="0">
                            <a:pos x="2123" y="4945"/>
                          </a:cxn>
                          <a:cxn ang="0">
                            <a:pos x="1935" y="4831"/>
                          </a:cxn>
                          <a:cxn ang="0">
                            <a:pos x="1733" y="4380"/>
                          </a:cxn>
                          <a:cxn ang="0">
                            <a:pos x="1666" y="5099"/>
                          </a:cxn>
                          <a:cxn ang="0">
                            <a:pos x="1733" y="5711"/>
                          </a:cxn>
                          <a:cxn ang="0">
                            <a:pos x="1740" y="6147"/>
                          </a:cxn>
                          <a:cxn ang="0">
                            <a:pos x="1821" y="6651"/>
                          </a:cxn>
                          <a:cxn ang="0">
                            <a:pos x="1868" y="7485"/>
                          </a:cxn>
                          <a:cxn ang="0">
                            <a:pos x="1518" y="7659"/>
                          </a:cxn>
                          <a:cxn ang="0">
                            <a:pos x="1129" y="7767"/>
                          </a:cxn>
                          <a:cxn ang="0">
                            <a:pos x="759" y="7901"/>
                          </a:cxn>
                          <a:cxn ang="0">
                            <a:pos x="316" y="8036"/>
                          </a:cxn>
                          <a:cxn ang="0">
                            <a:pos x="148" y="7142"/>
                          </a:cxn>
                          <a:cxn ang="0">
                            <a:pos x="228" y="6658"/>
                          </a:cxn>
                          <a:cxn ang="0">
                            <a:pos x="255" y="6027"/>
                          </a:cxn>
                          <a:cxn ang="0">
                            <a:pos x="141" y="3897"/>
                          </a:cxn>
                          <a:cxn ang="0">
                            <a:pos x="437" y="221"/>
                          </a:cxn>
                          <a:cxn ang="0">
                            <a:pos x="1263" y="60"/>
                          </a:cxn>
                          <a:cxn ang="0">
                            <a:pos x="1505" y="0"/>
                          </a:cxn>
                          <a:cxn ang="0">
                            <a:pos x="1713" y="13"/>
                          </a:cxn>
                          <a:cxn ang="0">
                            <a:pos x="1908" y="87"/>
                          </a:cxn>
                          <a:cxn ang="0">
                            <a:pos x="2103" y="275"/>
                          </a:cxn>
                          <a:cxn ang="0">
                            <a:pos x="2190" y="517"/>
                          </a:cxn>
                          <a:cxn ang="0">
                            <a:pos x="2224" y="954"/>
                          </a:cxn>
                          <a:cxn ang="0">
                            <a:pos x="2654" y="2822"/>
                          </a:cxn>
                          <a:cxn ang="0">
                            <a:pos x="2849" y="3023"/>
                          </a:cxn>
                        </a:cxnLst>
                        <a:rect l="0" t="0" r="r" b="b"/>
                        <a:pathLst>
                          <a:path w="5200" h="8083">
                            <a:moveTo>
                              <a:pt x="3050" y="3023"/>
                            </a:moveTo>
                            <a:lnTo>
                              <a:pt x="3205" y="3016"/>
                            </a:lnTo>
                            <a:lnTo>
                              <a:pt x="3420" y="2983"/>
                            </a:lnTo>
                            <a:lnTo>
                              <a:pt x="3783" y="2835"/>
                            </a:lnTo>
                            <a:lnTo>
                              <a:pt x="4582" y="2553"/>
                            </a:lnTo>
                            <a:lnTo>
                              <a:pt x="4703" y="2573"/>
                            </a:lnTo>
                            <a:lnTo>
                              <a:pt x="4817" y="2620"/>
                            </a:lnTo>
                            <a:lnTo>
                              <a:pt x="4938" y="2694"/>
                            </a:lnTo>
                            <a:lnTo>
                              <a:pt x="5019" y="2775"/>
                            </a:lnTo>
                            <a:lnTo>
                              <a:pt x="5093" y="2896"/>
                            </a:lnTo>
                            <a:lnTo>
                              <a:pt x="5140" y="3030"/>
                            </a:lnTo>
                            <a:lnTo>
                              <a:pt x="5180" y="3211"/>
                            </a:lnTo>
                            <a:lnTo>
                              <a:pt x="5194" y="3359"/>
                            </a:lnTo>
                            <a:lnTo>
                              <a:pt x="5200" y="3514"/>
                            </a:lnTo>
                            <a:lnTo>
                              <a:pt x="5194" y="3695"/>
                            </a:lnTo>
                            <a:lnTo>
                              <a:pt x="5173" y="3863"/>
                            </a:lnTo>
                            <a:lnTo>
                              <a:pt x="5140" y="4004"/>
                            </a:lnTo>
                            <a:lnTo>
                              <a:pt x="4502" y="4199"/>
                            </a:lnTo>
                            <a:lnTo>
                              <a:pt x="4233" y="4327"/>
                            </a:lnTo>
                            <a:lnTo>
                              <a:pt x="4058" y="4427"/>
                            </a:lnTo>
                            <a:lnTo>
                              <a:pt x="3910" y="4508"/>
                            </a:lnTo>
                            <a:lnTo>
                              <a:pt x="3783" y="4562"/>
                            </a:lnTo>
                            <a:lnTo>
                              <a:pt x="3594" y="4616"/>
                            </a:lnTo>
                            <a:lnTo>
                              <a:pt x="3218" y="4723"/>
                            </a:lnTo>
                            <a:lnTo>
                              <a:pt x="2587" y="4864"/>
                            </a:lnTo>
                            <a:lnTo>
                              <a:pt x="2123" y="4945"/>
                            </a:lnTo>
                            <a:lnTo>
                              <a:pt x="2009" y="4911"/>
                            </a:lnTo>
                            <a:lnTo>
                              <a:pt x="1935" y="4831"/>
                            </a:lnTo>
                            <a:lnTo>
                              <a:pt x="1881" y="4703"/>
                            </a:lnTo>
                            <a:lnTo>
                              <a:pt x="1733" y="4380"/>
                            </a:lnTo>
                            <a:lnTo>
                              <a:pt x="1700" y="4582"/>
                            </a:lnTo>
                            <a:lnTo>
                              <a:pt x="1666" y="5099"/>
                            </a:lnTo>
                            <a:lnTo>
                              <a:pt x="1686" y="5502"/>
                            </a:lnTo>
                            <a:lnTo>
                              <a:pt x="1733" y="5711"/>
                            </a:lnTo>
                            <a:lnTo>
                              <a:pt x="1740" y="5932"/>
                            </a:lnTo>
                            <a:lnTo>
                              <a:pt x="1740" y="6147"/>
                            </a:lnTo>
                            <a:lnTo>
                              <a:pt x="1767" y="6410"/>
                            </a:lnTo>
                            <a:lnTo>
                              <a:pt x="1821" y="6651"/>
                            </a:lnTo>
                            <a:lnTo>
                              <a:pt x="1968" y="7364"/>
                            </a:lnTo>
                            <a:lnTo>
                              <a:pt x="1868" y="7485"/>
                            </a:lnTo>
                            <a:lnTo>
                              <a:pt x="1727" y="7579"/>
                            </a:lnTo>
                            <a:lnTo>
                              <a:pt x="1518" y="7659"/>
                            </a:lnTo>
                            <a:lnTo>
                              <a:pt x="1303" y="7706"/>
                            </a:lnTo>
                            <a:lnTo>
                              <a:pt x="1129" y="7767"/>
                            </a:lnTo>
                            <a:lnTo>
                              <a:pt x="934" y="7834"/>
                            </a:lnTo>
                            <a:lnTo>
                              <a:pt x="759" y="7901"/>
                            </a:lnTo>
                            <a:lnTo>
                              <a:pt x="564" y="7962"/>
                            </a:lnTo>
                            <a:lnTo>
                              <a:pt x="316" y="8036"/>
                            </a:lnTo>
                            <a:lnTo>
                              <a:pt x="0" y="8083"/>
                            </a:lnTo>
                            <a:lnTo>
                              <a:pt x="148" y="7142"/>
                            </a:lnTo>
                            <a:lnTo>
                              <a:pt x="201" y="6840"/>
                            </a:lnTo>
                            <a:lnTo>
                              <a:pt x="228" y="6658"/>
                            </a:lnTo>
                            <a:lnTo>
                              <a:pt x="235" y="6457"/>
                            </a:lnTo>
                            <a:lnTo>
                              <a:pt x="255" y="6027"/>
                            </a:lnTo>
                            <a:lnTo>
                              <a:pt x="242" y="5429"/>
                            </a:lnTo>
                            <a:lnTo>
                              <a:pt x="141" y="3897"/>
                            </a:lnTo>
                            <a:lnTo>
                              <a:pt x="201" y="1525"/>
                            </a:lnTo>
                            <a:lnTo>
                              <a:pt x="437" y="221"/>
                            </a:lnTo>
                            <a:lnTo>
                              <a:pt x="1048" y="114"/>
                            </a:lnTo>
                            <a:lnTo>
                              <a:pt x="1263" y="60"/>
                            </a:lnTo>
                            <a:lnTo>
                              <a:pt x="1411" y="20"/>
                            </a:lnTo>
                            <a:lnTo>
                              <a:pt x="1505" y="0"/>
                            </a:lnTo>
                            <a:lnTo>
                              <a:pt x="1619" y="0"/>
                            </a:lnTo>
                            <a:lnTo>
                              <a:pt x="1713" y="13"/>
                            </a:lnTo>
                            <a:lnTo>
                              <a:pt x="1807" y="33"/>
                            </a:lnTo>
                            <a:lnTo>
                              <a:pt x="1908" y="87"/>
                            </a:lnTo>
                            <a:lnTo>
                              <a:pt x="2009" y="168"/>
                            </a:lnTo>
                            <a:lnTo>
                              <a:pt x="2103" y="275"/>
                            </a:lnTo>
                            <a:lnTo>
                              <a:pt x="2157" y="376"/>
                            </a:lnTo>
                            <a:lnTo>
                              <a:pt x="2190" y="517"/>
                            </a:lnTo>
                            <a:lnTo>
                              <a:pt x="2190" y="705"/>
                            </a:lnTo>
                            <a:lnTo>
                              <a:pt x="2224" y="954"/>
                            </a:lnTo>
                            <a:lnTo>
                              <a:pt x="2331" y="1491"/>
                            </a:lnTo>
                            <a:lnTo>
                              <a:pt x="2654" y="2822"/>
                            </a:lnTo>
                            <a:lnTo>
                              <a:pt x="2701" y="3003"/>
                            </a:lnTo>
                            <a:lnTo>
                              <a:pt x="2849" y="3023"/>
                            </a:lnTo>
                            <a:lnTo>
                              <a:pt x="3050" y="3023"/>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9" name="Freeform 49"/>
                      <p:cNvSpPr>
                        <a:spLocks/>
                      </p:cNvSpPr>
                      <p:nvPr/>
                    </p:nvSpPr>
                    <p:spPr bwMode="auto">
                      <a:xfrm>
                        <a:off x="5980" y="9126"/>
                        <a:ext cx="564" cy="2170"/>
                      </a:xfrm>
                      <a:custGeom>
                        <a:avLst/>
                        <a:gdLst/>
                        <a:ahLst/>
                        <a:cxnLst>
                          <a:cxn ang="0">
                            <a:pos x="564" y="2170"/>
                          </a:cxn>
                          <a:cxn ang="0">
                            <a:pos x="362" y="1451"/>
                          </a:cxn>
                          <a:cxn ang="0">
                            <a:pos x="161" y="726"/>
                          </a:cxn>
                          <a:cxn ang="0">
                            <a:pos x="201" y="121"/>
                          </a:cxn>
                          <a:cxn ang="0">
                            <a:pos x="0" y="0"/>
                          </a:cxn>
                        </a:cxnLst>
                        <a:rect l="0" t="0" r="r" b="b"/>
                        <a:pathLst>
                          <a:path w="564" h="2170">
                            <a:moveTo>
                              <a:pt x="564" y="2170"/>
                            </a:moveTo>
                            <a:lnTo>
                              <a:pt x="362" y="1451"/>
                            </a:lnTo>
                            <a:lnTo>
                              <a:pt x="161" y="726"/>
                            </a:lnTo>
                            <a:lnTo>
                              <a:pt x="201" y="121"/>
                            </a:lnTo>
                            <a:lnTo>
                              <a:pt x="0" y="0"/>
                            </a:lnTo>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57" name="Freeform 50"/>
                    <p:cNvSpPr>
                      <a:spLocks/>
                    </p:cNvSpPr>
                    <p:nvPr/>
                  </p:nvSpPr>
                  <p:spPr bwMode="auto">
                    <a:xfrm>
                      <a:off x="7068" y="9973"/>
                      <a:ext cx="470" cy="443"/>
                    </a:xfrm>
                    <a:custGeom>
                      <a:avLst/>
                      <a:gdLst/>
                      <a:ahLst/>
                      <a:cxnLst>
                        <a:cxn ang="0">
                          <a:pos x="470" y="13"/>
                        </a:cxn>
                        <a:cxn ang="0">
                          <a:pos x="249" y="0"/>
                        </a:cxn>
                        <a:cxn ang="0">
                          <a:pos x="128" y="54"/>
                        </a:cxn>
                        <a:cxn ang="0">
                          <a:pos x="40" y="161"/>
                        </a:cxn>
                        <a:cxn ang="0">
                          <a:pos x="0" y="322"/>
                        </a:cxn>
                        <a:cxn ang="0">
                          <a:pos x="7" y="443"/>
                        </a:cxn>
                      </a:cxnLst>
                      <a:rect l="0" t="0" r="r" b="b"/>
                      <a:pathLst>
                        <a:path w="470" h="443">
                          <a:moveTo>
                            <a:pt x="470" y="13"/>
                          </a:moveTo>
                          <a:lnTo>
                            <a:pt x="249" y="0"/>
                          </a:lnTo>
                          <a:lnTo>
                            <a:pt x="128" y="54"/>
                          </a:lnTo>
                          <a:lnTo>
                            <a:pt x="40" y="161"/>
                          </a:lnTo>
                          <a:lnTo>
                            <a:pt x="0" y="322"/>
                          </a:lnTo>
                          <a:lnTo>
                            <a:pt x="7" y="443"/>
                          </a:lnTo>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55" name="Freeform 51"/>
                  <p:cNvSpPr>
                    <a:spLocks/>
                  </p:cNvSpPr>
                  <p:nvPr/>
                </p:nvSpPr>
                <p:spPr bwMode="auto">
                  <a:xfrm>
                    <a:off x="4871" y="7191"/>
                    <a:ext cx="1088" cy="6276"/>
                  </a:xfrm>
                  <a:custGeom>
                    <a:avLst/>
                    <a:gdLst/>
                    <a:ahLst/>
                    <a:cxnLst>
                      <a:cxn ang="0">
                        <a:pos x="423" y="0"/>
                      </a:cxn>
                      <a:cxn ang="0">
                        <a:pos x="591" y="417"/>
                      </a:cxn>
                      <a:cxn ang="0">
                        <a:pos x="658" y="571"/>
                      </a:cxn>
                      <a:cxn ang="0">
                        <a:pos x="726" y="706"/>
                      </a:cxn>
                      <a:cxn ang="0">
                        <a:pos x="847" y="880"/>
                      </a:cxn>
                      <a:cxn ang="0">
                        <a:pos x="941" y="988"/>
                      </a:cxn>
                      <a:cxn ang="0">
                        <a:pos x="1088" y="1149"/>
                      </a:cxn>
                      <a:cxn ang="0">
                        <a:pos x="584" y="1169"/>
                      </a:cxn>
                      <a:cxn ang="0">
                        <a:pos x="927" y="1633"/>
                      </a:cxn>
                      <a:cxn ang="0">
                        <a:pos x="739" y="2103"/>
                      </a:cxn>
                      <a:cxn ang="0">
                        <a:pos x="665" y="2305"/>
                      </a:cxn>
                      <a:cxn ang="0">
                        <a:pos x="605" y="2520"/>
                      </a:cxn>
                      <a:cxn ang="0">
                        <a:pos x="551" y="2788"/>
                      </a:cxn>
                      <a:cxn ang="0">
                        <a:pos x="450" y="3420"/>
                      </a:cxn>
                      <a:cxn ang="0">
                        <a:pos x="403" y="3769"/>
                      </a:cxn>
                      <a:cxn ang="0">
                        <a:pos x="376" y="4132"/>
                      </a:cxn>
                      <a:cxn ang="0">
                        <a:pos x="363" y="4408"/>
                      </a:cxn>
                      <a:cxn ang="0">
                        <a:pos x="363" y="5174"/>
                      </a:cxn>
                      <a:cxn ang="0">
                        <a:pos x="349" y="5382"/>
                      </a:cxn>
                      <a:cxn ang="0">
                        <a:pos x="316" y="5657"/>
                      </a:cxn>
                      <a:cxn ang="0">
                        <a:pos x="228" y="6276"/>
                      </a:cxn>
                      <a:cxn ang="0">
                        <a:pos x="121" y="4791"/>
                      </a:cxn>
                      <a:cxn ang="0">
                        <a:pos x="87" y="4408"/>
                      </a:cxn>
                      <a:cxn ang="0">
                        <a:pos x="40" y="3864"/>
                      </a:cxn>
                      <a:cxn ang="0">
                        <a:pos x="20" y="3575"/>
                      </a:cxn>
                      <a:cxn ang="0">
                        <a:pos x="7" y="3292"/>
                      </a:cxn>
                      <a:cxn ang="0">
                        <a:pos x="7" y="2923"/>
                      </a:cxn>
                      <a:cxn ang="0">
                        <a:pos x="0" y="2506"/>
                      </a:cxn>
                      <a:cxn ang="0">
                        <a:pos x="0" y="2096"/>
                      </a:cxn>
                      <a:cxn ang="0">
                        <a:pos x="7" y="1848"/>
                      </a:cxn>
                      <a:cxn ang="0">
                        <a:pos x="34" y="1425"/>
                      </a:cxn>
                      <a:cxn ang="0">
                        <a:pos x="47" y="1203"/>
                      </a:cxn>
                      <a:cxn ang="0">
                        <a:pos x="81" y="947"/>
                      </a:cxn>
                      <a:cxn ang="0">
                        <a:pos x="114" y="800"/>
                      </a:cxn>
                      <a:cxn ang="0">
                        <a:pos x="154" y="638"/>
                      </a:cxn>
                      <a:cxn ang="0">
                        <a:pos x="195" y="511"/>
                      </a:cxn>
                      <a:cxn ang="0">
                        <a:pos x="235" y="383"/>
                      </a:cxn>
                      <a:cxn ang="0">
                        <a:pos x="423" y="0"/>
                      </a:cxn>
                    </a:cxnLst>
                    <a:rect l="0" t="0" r="r" b="b"/>
                    <a:pathLst>
                      <a:path w="1088" h="6276">
                        <a:moveTo>
                          <a:pt x="423" y="0"/>
                        </a:moveTo>
                        <a:lnTo>
                          <a:pt x="591" y="417"/>
                        </a:lnTo>
                        <a:lnTo>
                          <a:pt x="658" y="571"/>
                        </a:lnTo>
                        <a:lnTo>
                          <a:pt x="726" y="706"/>
                        </a:lnTo>
                        <a:lnTo>
                          <a:pt x="847" y="880"/>
                        </a:lnTo>
                        <a:lnTo>
                          <a:pt x="941" y="988"/>
                        </a:lnTo>
                        <a:lnTo>
                          <a:pt x="1088" y="1149"/>
                        </a:lnTo>
                        <a:lnTo>
                          <a:pt x="584" y="1169"/>
                        </a:lnTo>
                        <a:lnTo>
                          <a:pt x="927" y="1633"/>
                        </a:lnTo>
                        <a:lnTo>
                          <a:pt x="739" y="2103"/>
                        </a:lnTo>
                        <a:lnTo>
                          <a:pt x="665" y="2305"/>
                        </a:lnTo>
                        <a:lnTo>
                          <a:pt x="605" y="2520"/>
                        </a:lnTo>
                        <a:lnTo>
                          <a:pt x="551" y="2788"/>
                        </a:lnTo>
                        <a:lnTo>
                          <a:pt x="450" y="3420"/>
                        </a:lnTo>
                        <a:lnTo>
                          <a:pt x="403" y="3769"/>
                        </a:lnTo>
                        <a:lnTo>
                          <a:pt x="376" y="4132"/>
                        </a:lnTo>
                        <a:lnTo>
                          <a:pt x="363" y="4408"/>
                        </a:lnTo>
                        <a:lnTo>
                          <a:pt x="363" y="5174"/>
                        </a:lnTo>
                        <a:lnTo>
                          <a:pt x="349" y="5382"/>
                        </a:lnTo>
                        <a:lnTo>
                          <a:pt x="316" y="5657"/>
                        </a:lnTo>
                        <a:lnTo>
                          <a:pt x="228" y="6276"/>
                        </a:lnTo>
                        <a:lnTo>
                          <a:pt x="121" y="4791"/>
                        </a:lnTo>
                        <a:lnTo>
                          <a:pt x="87" y="4408"/>
                        </a:lnTo>
                        <a:lnTo>
                          <a:pt x="40" y="3864"/>
                        </a:lnTo>
                        <a:lnTo>
                          <a:pt x="20" y="3575"/>
                        </a:lnTo>
                        <a:lnTo>
                          <a:pt x="7" y="3292"/>
                        </a:lnTo>
                        <a:lnTo>
                          <a:pt x="7" y="2923"/>
                        </a:lnTo>
                        <a:lnTo>
                          <a:pt x="0" y="2506"/>
                        </a:lnTo>
                        <a:lnTo>
                          <a:pt x="0" y="2096"/>
                        </a:lnTo>
                        <a:lnTo>
                          <a:pt x="7" y="1848"/>
                        </a:lnTo>
                        <a:lnTo>
                          <a:pt x="34" y="1425"/>
                        </a:lnTo>
                        <a:lnTo>
                          <a:pt x="47" y="1203"/>
                        </a:lnTo>
                        <a:lnTo>
                          <a:pt x="81" y="947"/>
                        </a:lnTo>
                        <a:lnTo>
                          <a:pt x="114" y="800"/>
                        </a:lnTo>
                        <a:lnTo>
                          <a:pt x="154" y="638"/>
                        </a:lnTo>
                        <a:lnTo>
                          <a:pt x="195" y="511"/>
                        </a:lnTo>
                        <a:lnTo>
                          <a:pt x="235" y="383"/>
                        </a:lnTo>
                        <a:lnTo>
                          <a:pt x="423"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42" name="Group 52"/>
                <p:cNvGrpSpPr>
                  <a:grpSpLocks/>
                </p:cNvGrpSpPr>
                <p:nvPr/>
              </p:nvGrpSpPr>
              <p:grpSpPr bwMode="auto">
                <a:xfrm>
                  <a:off x="3323409" y="4426815"/>
                  <a:ext cx="1906905" cy="1450298"/>
                  <a:chOff x="-3588" y="9106"/>
                  <a:chExt cx="3003" cy="2284"/>
                </a:xfrm>
              </p:grpSpPr>
              <p:grpSp>
                <p:nvGrpSpPr>
                  <p:cNvPr id="50" name="Group 53"/>
                  <p:cNvGrpSpPr>
                    <a:grpSpLocks/>
                  </p:cNvGrpSpPr>
                  <p:nvPr/>
                </p:nvGrpSpPr>
                <p:grpSpPr bwMode="auto">
                  <a:xfrm>
                    <a:off x="-3588" y="9106"/>
                    <a:ext cx="3003" cy="2284"/>
                    <a:chOff x="-3588" y="9106"/>
                    <a:chExt cx="3003" cy="2284"/>
                  </a:xfrm>
                </p:grpSpPr>
                <p:sp>
                  <p:nvSpPr>
                    <p:cNvPr id="52" name="Freeform 54"/>
                    <p:cNvSpPr>
                      <a:spLocks/>
                    </p:cNvSpPr>
                    <p:nvPr/>
                  </p:nvSpPr>
                  <p:spPr bwMode="auto">
                    <a:xfrm>
                      <a:off x="-2016" y="9193"/>
                      <a:ext cx="1431" cy="1492"/>
                    </a:xfrm>
                    <a:custGeom>
                      <a:avLst/>
                      <a:gdLst/>
                      <a:ahLst/>
                      <a:cxnLst>
                        <a:cxn ang="0">
                          <a:pos x="0" y="0"/>
                        </a:cxn>
                        <a:cxn ang="0">
                          <a:pos x="1364" y="464"/>
                        </a:cxn>
                        <a:cxn ang="0">
                          <a:pos x="1411" y="726"/>
                        </a:cxn>
                        <a:cxn ang="0">
                          <a:pos x="1431" y="968"/>
                        </a:cxn>
                        <a:cxn ang="0">
                          <a:pos x="1371" y="1250"/>
                        </a:cxn>
                        <a:cxn ang="0">
                          <a:pos x="1250" y="1492"/>
                        </a:cxn>
                        <a:cxn ang="0">
                          <a:pos x="766" y="1149"/>
                        </a:cxn>
                        <a:cxn ang="0">
                          <a:pos x="222" y="1049"/>
                        </a:cxn>
                        <a:cxn ang="0">
                          <a:pos x="0" y="0"/>
                        </a:cxn>
                      </a:cxnLst>
                      <a:rect l="0" t="0" r="r" b="b"/>
                      <a:pathLst>
                        <a:path w="1431" h="1492">
                          <a:moveTo>
                            <a:pt x="0" y="0"/>
                          </a:moveTo>
                          <a:lnTo>
                            <a:pt x="1364" y="464"/>
                          </a:lnTo>
                          <a:lnTo>
                            <a:pt x="1411" y="726"/>
                          </a:lnTo>
                          <a:lnTo>
                            <a:pt x="1431" y="968"/>
                          </a:lnTo>
                          <a:lnTo>
                            <a:pt x="1371" y="1250"/>
                          </a:lnTo>
                          <a:lnTo>
                            <a:pt x="1250" y="1492"/>
                          </a:lnTo>
                          <a:lnTo>
                            <a:pt x="766" y="1149"/>
                          </a:lnTo>
                          <a:lnTo>
                            <a:pt x="222" y="1049"/>
                          </a:lnTo>
                          <a:lnTo>
                            <a:pt x="0"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3" name="Freeform 55"/>
                    <p:cNvSpPr>
                      <a:spLocks/>
                    </p:cNvSpPr>
                    <p:nvPr/>
                  </p:nvSpPr>
                  <p:spPr bwMode="auto">
                    <a:xfrm>
                      <a:off x="-3588" y="9106"/>
                      <a:ext cx="2331" cy="2284"/>
                    </a:xfrm>
                    <a:custGeom>
                      <a:avLst/>
                      <a:gdLst/>
                      <a:ahLst/>
                      <a:cxnLst>
                        <a:cxn ang="0">
                          <a:pos x="2150" y="363"/>
                        </a:cxn>
                        <a:cxn ang="0">
                          <a:pos x="1962" y="269"/>
                        </a:cxn>
                        <a:cxn ang="0">
                          <a:pos x="1767" y="202"/>
                        </a:cxn>
                        <a:cxn ang="0">
                          <a:pos x="1545" y="54"/>
                        </a:cxn>
                        <a:cxn ang="0">
                          <a:pos x="1337" y="0"/>
                        </a:cxn>
                        <a:cxn ang="0">
                          <a:pos x="1162" y="54"/>
                        </a:cxn>
                        <a:cxn ang="0">
                          <a:pos x="994" y="121"/>
                        </a:cxn>
                        <a:cxn ang="0">
                          <a:pos x="698" y="141"/>
                        </a:cxn>
                        <a:cxn ang="0">
                          <a:pos x="450" y="108"/>
                        </a:cxn>
                        <a:cxn ang="0">
                          <a:pos x="255" y="81"/>
                        </a:cxn>
                        <a:cxn ang="0">
                          <a:pos x="87" y="141"/>
                        </a:cxn>
                        <a:cxn ang="0">
                          <a:pos x="67" y="228"/>
                        </a:cxn>
                        <a:cxn ang="0">
                          <a:pos x="127" y="336"/>
                        </a:cxn>
                        <a:cxn ang="0">
                          <a:pos x="504" y="410"/>
                        </a:cxn>
                        <a:cxn ang="0">
                          <a:pos x="826" y="484"/>
                        </a:cxn>
                        <a:cxn ang="0">
                          <a:pos x="873" y="625"/>
                        </a:cxn>
                        <a:cxn ang="0">
                          <a:pos x="698" y="994"/>
                        </a:cxn>
                        <a:cxn ang="0">
                          <a:pos x="356" y="1317"/>
                        </a:cxn>
                        <a:cxn ang="0">
                          <a:pos x="147" y="1471"/>
                        </a:cxn>
                        <a:cxn ang="0">
                          <a:pos x="33" y="1559"/>
                        </a:cxn>
                        <a:cxn ang="0">
                          <a:pos x="0" y="1666"/>
                        </a:cxn>
                        <a:cxn ang="0">
                          <a:pos x="53" y="1754"/>
                        </a:cxn>
                        <a:cxn ang="0">
                          <a:pos x="201" y="1760"/>
                        </a:cxn>
                        <a:cxn ang="0">
                          <a:pos x="416" y="1613"/>
                        </a:cxn>
                        <a:cxn ang="0">
                          <a:pos x="873" y="1270"/>
                        </a:cxn>
                        <a:cxn ang="0">
                          <a:pos x="934" y="1250"/>
                        </a:cxn>
                        <a:cxn ang="0">
                          <a:pos x="719" y="1505"/>
                        </a:cxn>
                        <a:cxn ang="0">
                          <a:pos x="577" y="1653"/>
                        </a:cxn>
                        <a:cxn ang="0">
                          <a:pos x="342" y="1834"/>
                        </a:cxn>
                        <a:cxn ang="0">
                          <a:pos x="322" y="1962"/>
                        </a:cxn>
                        <a:cxn ang="0">
                          <a:pos x="403" y="2043"/>
                        </a:cxn>
                        <a:cxn ang="0">
                          <a:pos x="557" y="2043"/>
                        </a:cxn>
                        <a:cxn ang="0">
                          <a:pos x="806" y="1848"/>
                        </a:cxn>
                        <a:cxn ang="0">
                          <a:pos x="1236" y="1364"/>
                        </a:cxn>
                        <a:cxn ang="0">
                          <a:pos x="1081" y="1633"/>
                        </a:cxn>
                        <a:cxn ang="0">
                          <a:pos x="1001" y="1807"/>
                        </a:cxn>
                        <a:cxn ang="0">
                          <a:pos x="819" y="2049"/>
                        </a:cxn>
                        <a:cxn ang="0">
                          <a:pos x="786" y="2164"/>
                        </a:cxn>
                        <a:cxn ang="0">
                          <a:pos x="840" y="2258"/>
                        </a:cxn>
                        <a:cxn ang="0">
                          <a:pos x="974" y="2278"/>
                        </a:cxn>
                        <a:cxn ang="0">
                          <a:pos x="1283" y="1908"/>
                        </a:cxn>
                        <a:cxn ang="0">
                          <a:pos x="1538" y="1404"/>
                        </a:cxn>
                        <a:cxn ang="0">
                          <a:pos x="1599" y="1371"/>
                        </a:cxn>
                        <a:cxn ang="0">
                          <a:pos x="1592" y="1559"/>
                        </a:cxn>
                        <a:cxn ang="0">
                          <a:pos x="1585" y="1854"/>
                        </a:cxn>
                        <a:cxn ang="0">
                          <a:pos x="1592" y="2116"/>
                        </a:cxn>
                        <a:cxn ang="0">
                          <a:pos x="1666" y="2197"/>
                        </a:cxn>
                        <a:cxn ang="0">
                          <a:pos x="1787" y="2204"/>
                        </a:cxn>
                        <a:cxn ang="0">
                          <a:pos x="1854" y="2123"/>
                        </a:cxn>
                        <a:cxn ang="0">
                          <a:pos x="1847" y="1828"/>
                        </a:cxn>
                        <a:cxn ang="0">
                          <a:pos x="1874" y="1458"/>
                        </a:cxn>
                        <a:cxn ang="0">
                          <a:pos x="1928" y="1297"/>
                        </a:cxn>
                        <a:cxn ang="0">
                          <a:pos x="2324" y="739"/>
                        </a:cxn>
                        <a:cxn ang="0">
                          <a:pos x="2291" y="531"/>
                        </a:cxn>
                      </a:cxnLst>
                      <a:rect l="0" t="0" r="r" b="b"/>
                      <a:pathLst>
                        <a:path w="2331" h="2284">
                          <a:moveTo>
                            <a:pt x="2217" y="437"/>
                          </a:moveTo>
                          <a:lnTo>
                            <a:pt x="2150" y="363"/>
                          </a:lnTo>
                          <a:lnTo>
                            <a:pt x="2062" y="302"/>
                          </a:lnTo>
                          <a:lnTo>
                            <a:pt x="1962" y="269"/>
                          </a:lnTo>
                          <a:lnTo>
                            <a:pt x="1827" y="242"/>
                          </a:lnTo>
                          <a:lnTo>
                            <a:pt x="1767" y="202"/>
                          </a:lnTo>
                          <a:lnTo>
                            <a:pt x="1673" y="134"/>
                          </a:lnTo>
                          <a:lnTo>
                            <a:pt x="1545" y="54"/>
                          </a:lnTo>
                          <a:lnTo>
                            <a:pt x="1411" y="7"/>
                          </a:lnTo>
                          <a:lnTo>
                            <a:pt x="1337" y="0"/>
                          </a:lnTo>
                          <a:lnTo>
                            <a:pt x="1263" y="13"/>
                          </a:lnTo>
                          <a:lnTo>
                            <a:pt x="1162" y="54"/>
                          </a:lnTo>
                          <a:lnTo>
                            <a:pt x="1075" y="94"/>
                          </a:lnTo>
                          <a:lnTo>
                            <a:pt x="994" y="121"/>
                          </a:lnTo>
                          <a:lnTo>
                            <a:pt x="880" y="141"/>
                          </a:lnTo>
                          <a:lnTo>
                            <a:pt x="698" y="141"/>
                          </a:lnTo>
                          <a:lnTo>
                            <a:pt x="577" y="134"/>
                          </a:lnTo>
                          <a:lnTo>
                            <a:pt x="450" y="108"/>
                          </a:lnTo>
                          <a:lnTo>
                            <a:pt x="329" y="81"/>
                          </a:lnTo>
                          <a:lnTo>
                            <a:pt x="255" y="81"/>
                          </a:lnTo>
                          <a:lnTo>
                            <a:pt x="168" y="101"/>
                          </a:lnTo>
                          <a:lnTo>
                            <a:pt x="87" y="141"/>
                          </a:lnTo>
                          <a:lnTo>
                            <a:pt x="67" y="181"/>
                          </a:lnTo>
                          <a:lnTo>
                            <a:pt x="67" y="228"/>
                          </a:lnTo>
                          <a:lnTo>
                            <a:pt x="74" y="296"/>
                          </a:lnTo>
                          <a:lnTo>
                            <a:pt x="127" y="336"/>
                          </a:lnTo>
                          <a:lnTo>
                            <a:pt x="336" y="349"/>
                          </a:lnTo>
                          <a:lnTo>
                            <a:pt x="504" y="410"/>
                          </a:lnTo>
                          <a:lnTo>
                            <a:pt x="779" y="464"/>
                          </a:lnTo>
                          <a:lnTo>
                            <a:pt x="826" y="484"/>
                          </a:lnTo>
                          <a:lnTo>
                            <a:pt x="873" y="558"/>
                          </a:lnTo>
                          <a:lnTo>
                            <a:pt x="873" y="625"/>
                          </a:lnTo>
                          <a:lnTo>
                            <a:pt x="799" y="826"/>
                          </a:lnTo>
                          <a:lnTo>
                            <a:pt x="698" y="994"/>
                          </a:lnTo>
                          <a:lnTo>
                            <a:pt x="564" y="1149"/>
                          </a:lnTo>
                          <a:lnTo>
                            <a:pt x="356" y="1317"/>
                          </a:lnTo>
                          <a:lnTo>
                            <a:pt x="208" y="1438"/>
                          </a:lnTo>
                          <a:lnTo>
                            <a:pt x="147" y="1471"/>
                          </a:lnTo>
                          <a:lnTo>
                            <a:pt x="87" y="1512"/>
                          </a:lnTo>
                          <a:lnTo>
                            <a:pt x="33" y="1559"/>
                          </a:lnTo>
                          <a:lnTo>
                            <a:pt x="0" y="1613"/>
                          </a:lnTo>
                          <a:lnTo>
                            <a:pt x="0" y="1666"/>
                          </a:lnTo>
                          <a:lnTo>
                            <a:pt x="20" y="1727"/>
                          </a:lnTo>
                          <a:lnTo>
                            <a:pt x="53" y="1754"/>
                          </a:lnTo>
                          <a:lnTo>
                            <a:pt x="121" y="1767"/>
                          </a:lnTo>
                          <a:lnTo>
                            <a:pt x="201" y="1760"/>
                          </a:lnTo>
                          <a:lnTo>
                            <a:pt x="275" y="1727"/>
                          </a:lnTo>
                          <a:lnTo>
                            <a:pt x="416" y="1613"/>
                          </a:lnTo>
                          <a:lnTo>
                            <a:pt x="672" y="1458"/>
                          </a:lnTo>
                          <a:lnTo>
                            <a:pt x="873" y="1270"/>
                          </a:lnTo>
                          <a:lnTo>
                            <a:pt x="900" y="1243"/>
                          </a:lnTo>
                          <a:lnTo>
                            <a:pt x="934" y="1250"/>
                          </a:lnTo>
                          <a:lnTo>
                            <a:pt x="920" y="1303"/>
                          </a:lnTo>
                          <a:lnTo>
                            <a:pt x="719" y="1505"/>
                          </a:lnTo>
                          <a:lnTo>
                            <a:pt x="651" y="1572"/>
                          </a:lnTo>
                          <a:lnTo>
                            <a:pt x="577" y="1653"/>
                          </a:lnTo>
                          <a:lnTo>
                            <a:pt x="423" y="1760"/>
                          </a:lnTo>
                          <a:lnTo>
                            <a:pt x="342" y="1834"/>
                          </a:lnTo>
                          <a:lnTo>
                            <a:pt x="315" y="1895"/>
                          </a:lnTo>
                          <a:lnTo>
                            <a:pt x="322" y="1962"/>
                          </a:lnTo>
                          <a:lnTo>
                            <a:pt x="356" y="2009"/>
                          </a:lnTo>
                          <a:lnTo>
                            <a:pt x="403" y="2043"/>
                          </a:lnTo>
                          <a:lnTo>
                            <a:pt x="477" y="2056"/>
                          </a:lnTo>
                          <a:lnTo>
                            <a:pt x="557" y="2043"/>
                          </a:lnTo>
                          <a:lnTo>
                            <a:pt x="618" y="2009"/>
                          </a:lnTo>
                          <a:lnTo>
                            <a:pt x="806" y="1848"/>
                          </a:lnTo>
                          <a:lnTo>
                            <a:pt x="927" y="1720"/>
                          </a:lnTo>
                          <a:lnTo>
                            <a:pt x="1236" y="1364"/>
                          </a:lnTo>
                          <a:lnTo>
                            <a:pt x="1128" y="1512"/>
                          </a:lnTo>
                          <a:lnTo>
                            <a:pt x="1081" y="1633"/>
                          </a:lnTo>
                          <a:lnTo>
                            <a:pt x="1055" y="1693"/>
                          </a:lnTo>
                          <a:lnTo>
                            <a:pt x="1001" y="1807"/>
                          </a:lnTo>
                          <a:lnTo>
                            <a:pt x="866" y="1989"/>
                          </a:lnTo>
                          <a:lnTo>
                            <a:pt x="819" y="2049"/>
                          </a:lnTo>
                          <a:lnTo>
                            <a:pt x="792" y="2110"/>
                          </a:lnTo>
                          <a:lnTo>
                            <a:pt x="786" y="2164"/>
                          </a:lnTo>
                          <a:lnTo>
                            <a:pt x="799" y="2211"/>
                          </a:lnTo>
                          <a:lnTo>
                            <a:pt x="840" y="2258"/>
                          </a:lnTo>
                          <a:lnTo>
                            <a:pt x="893" y="2284"/>
                          </a:lnTo>
                          <a:lnTo>
                            <a:pt x="974" y="2278"/>
                          </a:lnTo>
                          <a:lnTo>
                            <a:pt x="1034" y="2258"/>
                          </a:lnTo>
                          <a:lnTo>
                            <a:pt x="1283" y="1908"/>
                          </a:lnTo>
                          <a:lnTo>
                            <a:pt x="1424" y="1626"/>
                          </a:lnTo>
                          <a:lnTo>
                            <a:pt x="1538" y="1404"/>
                          </a:lnTo>
                          <a:lnTo>
                            <a:pt x="1558" y="1371"/>
                          </a:lnTo>
                          <a:lnTo>
                            <a:pt x="1599" y="1371"/>
                          </a:lnTo>
                          <a:lnTo>
                            <a:pt x="1612" y="1398"/>
                          </a:lnTo>
                          <a:lnTo>
                            <a:pt x="1592" y="1559"/>
                          </a:lnTo>
                          <a:lnTo>
                            <a:pt x="1579" y="1686"/>
                          </a:lnTo>
                          <a:lnTo>
                            <a:pt x="1585" y="1854"/>
                          </a:lnTo>
                          <a:lnTo>
                            <a:pt x="1585" y="2076"/>
                          </a:lnTo>
                          <a:lnTo>
                            <a:pt x="1592" y="2116"/>
                          </a:lnTo>
                          <a:lnTo>
                            <a:pt x="1619" y="2157"/>
                          </a:lnTo>
                          <a:lnTo>
                            <a:pt x="1666" y="2197"/>
                          </a:lnTo>
                          <a:lnTo>
                            <a:pt x="1726" y="2211"/>
                          </a:lnTo>
                          <a:lnTo>
                            <a:pt x="1787" y="2204"/>
                          </a:lnTo>
                          <a:lnTo>
                            <a:pt x="1827" y="2177"/>
                          </a:lnTo>
                          <a:lnTo>
                            <a:pt x="1854" y="2123"/>
                          </a:lnTo>
                          <a:lnTo>
                            <a:pt x="1861" y="1996"/>
                          </a:lnTo>
                          <a:lnTo>
                            <a:pt x="1847" y="1828"/>
                          </a:lnTo>
                          <a:lnTo>
                            <a:pt x="1847" y="1686"/>
                          </a:lnTo>
                          <a:lnTo>
                            <a:pt x="1874" y="1458"/>
                          </a:lnTo>
                          <a:lnTo>
                            <a:pt x="1894" y="1371"/>
                          </a:lnTo>
                          <a:lnTo>
                            <a:pt x="1928" y="1297"/>
                          </a:lnTo>
                          <a:lnTo>
                            <a:pt x="2163" y="974"/>
                          </a:lnTo>
                          <a:lnTo>
                            <a:pt x="2324" y="739"/>
                          </a:lnTo>
                          <a:lnTo>
                            <a:pt x="2331" y="645"/>
                          </a:lnTo>
                          <a:lnTo>
                            <a:pt x="2291" y="531"/>
                          </a:lnTo>
                          <a:lnTo>
                            <a:pt x="2217" y="437"/>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51" name="Arc 56"/>
                  <p:cNvSpPr>
                    <a:spLocks/>
                  </p:cNvSpPr>
                  <p:nvPr/>
                </p:nvSpPr>
                <p:spPr bwMode="auto">
                  <a:xfrm>
                    <a:off x="-2231" y="9451"/>
                    <a:ext cx="270" cy="455"/>
                  </a:xfrm>
                  <a:custGeom>
                    <a:avLst/>
                    <a:gdLst>
                      <a:gd name="G0" fmla="+- 5087 0 0"/>
                      <a:gd name="G1" fmla="+- 4239 0 0"/>
                      <a:gd name="G2" fmla="+- 21600 0 0"/>
                      <a:gd name="T0" fmla="*/ 26267 w 26687"/>
                      <a:gd name="T1" fmla="*/ 0 h 25839"/>
                      <a:gd name="T2" fmla="*/ 0 w 26687"/>
                      <a:gd name="T3" fmla="*/ 25231 h 25839"/>
                      <a:gd name="T4" fmla="*/ 5087 w 26687"/>
                      <a:gd name="T5" fmla="*/ 4239 h 25839"/>
                    </a:gdLst>
                    <a:ahLst/>
                    <a:cxnLst>
                      <a:cxn ang="0">
                        <a:pos x="T0" y="T1"/>
                      </a:cxn>
                      <a:cxn ang="0">
                        <a:pos x="T2" y="T3"/>
                      </a:cxn>
                      <a:cxn ang="0">
                        <a:pos x="T4" y="T5"/>
                      </a:cxn>
                    </a:cxnLst>
                    <a:rect l="0" t="0" r="r" b="b"/>
                    <a:pathLst>
                      <a:path w="26687" h="25839" fill="none" extrusionOk="0">
                        <a:moveTo>
                          <a:pt x="26266" y="0"/>
                        </a:moveTo>
                        <a:cubicBezTo>
                          <a:pt x="26546" y="1395"/>
                          <a:pt x="26687" y="2815"/>
                          <a:pt x="26687" y="4239"/>
                        </a:cubicBezTo>
                        <a:cubicBezTo>
                          <a:pt x="26687" y="16168"/>
                          <a:pt x="17016" y="25839"/>
                          <a:pt x="5087" y="25839"/>
                        </a:cubicBezTo>
                        <a:cubicBezTo>
                          <a:pt x="3373" y="25839"/>
                          <a:pt x="1665" y="25635"/>
                          <a:pt x="-1" y="25231"/>
                        </a:cubicBezTo>
                      </a:path>
                      <a:path w="26687" h="25839" stroke="0" extrusionOk="0">
                        <a:moveTo>
                          <a:pt x="26266" y="0"/>
                        </a:moveTo>
                        <a:cubicBezTo>
                          <a:pt x="26546" y="1395"/>
                          <a:pt x="26687" y="2815"/>
                          <a:pt x="26687" y="4239"/>
                        </a:cubicBezTo>
                        <a:cubicBezTo>
                          <a:pt x="26687" y="16168"/>
                          <a:pt x="17016" y="25839"/>
                          <a:pt x="5087" y="25839"/>
                        </a:cubicBezTo>
                        <a:cubicBezTo>
                          <a:pt x="3373" y="25839"/>
                          <a:pt x="1665" y="25635"/>
                          <a:pt x="-1" y="25231"/>
                        </a:cubicBezTo>
                        <a:lnTo>
                          <a:pt x="5087" y="4239"/>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43" name="Group 57"/>
                <p:cNvGrpSpPr>
                  <a:grpSpLocks/>
                </p:cNvGrpSpPr>
                <p:nvPr/>
              </p:nvGrpSpPr>
              <p:grpSpPr bwMode="auto">
                <a:xfrm>
                  <a:off x="11617144" y="4452215"/>
                  <a:ext cx="1907540" cy="1450933"/>
                  <a:chOff x="9473" y="9146"/>
                  <a:chExt cx="3004" cy="2285"/>
                </a:xfrm>
              </p:grpSpPr>
              <p:grpSp>
                <p:nvGrpSpPr>
                  <p:cNvPr id="44" name="Group 58"/>
                  <p:cNvGrpSpPr>
                    <a:grpSpLocks/>
                  </p:cNvGrpSpPr>
                  <p:nvPr/>
                </p:nvGrpSpPr>
                <p:grpSpPr bwMode="auto">
                  <a:xfrm>
                    <a:off x="9473" y="9146"/>
                    <a:ext cx="3004" cy="2285"/>
                    <a:chOff x="9473" y="9146"/>
                    <a:chExt cx="3004" cy="2285"/>
                  </a:xfrm>
                </p:grpSpPr>
                <p:sp>
                  <p:nvSpPr>
                    <p:cNvPr id="46" name="Freeform 59"/>
                    <p:cNvSpPr>
                      <a:spLocks/>
                    </p:cNvSpPr>
                    <p:nvPr/>
                  </p:nvSpPr>
                  <p:spPr bwMode="auto">
                    <a:xfrm>
                      <a:off x="9480" y="9637"/>
                      <a:ext cx="464" cy="1283"/>
                    </a:xfrm>
                    <a:custGeom>
                      <a:avLst/>
                      <a:gdLst/>
                      <a:ahLst/>
                      <a:cxnLst>
                        <a:cxn ang="0">
                          <a:pos x="81" y="0"/>
                        </a:cxn>
                        <a:cxn ang="0">
                          <a:pos x="41" y="127"/>
                        </a:cxn>
                        <a:cxn ang="0">
                          <a:pos x="20" y="242"/>
                        </a:cxn>
                        <a:cxn ang="0">
                          <a:pos x="0" y="396"/>
                        </a:cxn>
                        <a:cxn ang="0">
                          <a:pos x="0" y="497"/>
                        </a:cxn>
                        <a:cxn ang="0">
                          <a:pos x="0" y="618"/>
                        </a:cxn>
                        <a:cxn ang="0">
                          <a:pos x="34" y="772"/>
                        </a:cxn>
                        <a:cxn ang="0">
                          <a:pos x="81" y="940"/>
                        </a:cxn>
                        <a:cxn ang="0">
                          <a:pos x="128" y="1055"/>
                        </a:cxn>
                        <a:cxn ang="0">
                          <a:pos x="182" y="1162"/>
                        </a:cxn>
                        <a:cxn ang="0">
                          <a:pos x="256" y="1229"/>
                        </a:cxn>
                        <a:cxn ang="0">
                          <a:pos x="343" y="1276"/>
                        </a:cxn>
                        <a:cxn ang="0">
                          <a:pos x="417" y="1283"/>
                        </a:cxn>
                        <a:cxn ang="0">
                          <a:pos x="444" y="1202"/>
                        </a:cxn>
                        <a:cxn ang="0">
                          <a:pos x="450" y="1135"/>
                        </a:cxn>
                        <a:cxn ang="0">
                          <a:pos x="464" y="1021"/>
                        </a:cxn>
                        <a:cxn ang="0">
                          <a:pos x="464" y="920"/>
                        </a:cxn>
                        <a:cxn ang="0">
                          <a:pos x="437" y="652"/>
                        </a:cxn>
                        <a:cxn ang="0">
                          <a:pos x="256" y="74"/>
                        </a:cxn>
                        <a:cxn ang="0">
                          <a:pos x="161" y="13"/>
                        </a:cxn>
                        <a:cxn ang="0">
                          <a:pos x="81" y="0"/>
                        </a:cxn>
                      </a:cxnLst>
                      <a:rect l="0" t="0" r="r" b="b"/>
                      <a:pathLst>
                        <a:path w="464" h="1283">
                          <a:moveTo>
                            <a:pt x="81" y="0"/>
                          </a:moveTo>
                          <a:lnTo>
                            <a:pt x="41" y="127"/>
                          </a:lnTo>
                          <a:lnTo>
                            <a:pt x="20" y="242"/>
                          </a:lnTo>
                          <a:lnTo>
                            <a:pt x="0" y="396"/>
                          </a:lnTo>
                          <a:lnTo>
                            <a:pt x="0" y="497"/>
                          </a:lnTo>
                          <a:lnTo>
                            <a:pt x="0" y="618"/>
                          </a:lnTo>
                          <a:lnTo>
                            <a:pt x="34" y="772"/>
                          </a:lnTo>
                          <a:lnTo>
                            <a:pt x="81" y="940"/>
                          </a:lnTo>
                          <a:lnTo>
                            <a:pt x="128" y="1055"/>
                          </a:lnTo>
                          <a:lnTo>
                            <a:pt x="182" y="1162"/>
                          </a:lnTo>
                          <a:lnTo>
                            <a:pt x="256" y="1229"/>
                          </a:lnTo>
                          <a:lnTo>
                            <a:pt x="343" y="1276"/>
                          </a:lnTo>
                          <a:lnTo>
                            <a:pt x="417" y="1283"/>
                          </a:lnTo>
                          <a:lnTo>
                            <a:pt x="444" y="1202"/>
                          </a:lnTo>
                          <a:lnTo>
                            <a:pt x="450" y="1135"/>
                          </a:lnTo>
                          <a:lnTo>
                            <a:pt x="464" y="1021"/>
                          </a:lnTo>
                          <a:lnTo>
                            <a:pt x="464" y="920"/>
                          </a:lnTo>
                          <a:lnTo>
                            <a:pt x="437" y="652"/>
                          </a:lnTo>
                          <a:lnTo>
                            <a:pt x="256" y="74"/>
                          </a:lnTo>
                          <a:lnTo>
                            <a:pt x="161" y="13"/>
                          </a:lnTo>
                          <a:lnTo>
                            <a:pt x="81"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47" name="Group 60"/>
                    <p:cNvGrpSpPr>
                      <a:grpSpLocks/>
                    </p:cNvGrpSpPr>
                    <p:nvPr/>
                  </p:nvGrpSpPr>
                  <p:grpSpPr bwMode="auto">
                    <a:xfrm>
                      <a:off x="9473" y="9146"/>
                      <a:ext cx="3004" cy="2285"/>
                      <a:chOff x="9473" y="9146"/>
                      <a:chExt cx="3004" cy="2285"/>
                    </a:xfrm>
                  </p:grpSpPr>
                  <p:sp>
                    <p:nvSpPr>
                      <p:cNvPr id="48" name="Freeform 61"/>
                      <p:cNvSpPr>
                        <a:spLocks/>
                      </p:cNvSpPr>
                      <p:nvPr/>
                    </p:nvSpPr>
                    <p:spPr bwMode="auto">
                      <a:xfrm>
                        <a:off x="9473" y="9234"/>
                        <a:ext cx="1432" cy="1491"/>
                      </a:xfrm>
                      <a:custGeom>
                        <a:avLst/>
                        <a:gdLst/>
                        <a:ahLst/>
                        <a:cxnLst>
                          <a:cxn ang="0">
                            <a:pos x="1432" y="0"/>
                          </a:cxn>
                          <a:cxn ang="0">
                            <a:pos x="68" y="463"/>
                          </a:cxn>
                          <a:cxn ang="0">
                            <a:pos x="21" y="725"/>
                          </a:cxn>
                          <a:cxn ang="0">
                            <a:pos x="0" y="967"/>
                          </a:cxn>
                          <a:cxn ang="0">
                            <a:pos x="61" y="1249"/>
                          </a:cxn>
                          <a:cxn ang="0">
                            <a:pos x="182" y="1491"/>
                          </a:cxn>
                          <a:cxn ang="0">
                            <a:pos x="666" y="1149"/>
                          </a:cxn>
                          <a:cxn ang="0">
                            <a:pos x="1210" y="1048"/>
                          </a:cxn>
                          <a:cxn ang="0">
                            <a:pos x="1432" y="0"/>
                          </a:cxn>
                        </a:cxnLst>
                        <a:rect l="0" t="0" r="r" b="b"/>
                        <a:pathLst>
                          <a:path w="1432" h="1491">
                            <a:moveTo>
                              <a:pt x="1432" y="0"/>
                            </a:moveTo>
                            <a:lnTo>
                              <a:pt x="68" y="463"/>
                            </a:lnTo>
                            <a:lnTo>
                              <a:pt x="21" y="725"/>
                            </a:lnTo>
                            <a:lnTo>
                              <a:pt x="0" y="967"/>
                            </a:lnTo>
                            <a:lnTo>
                              <a:pt x="61" y="1249"/>
                            </a:lnTo>
                            <a:lnTo>
                              <a:pt x="182" y="1491"/>
                            </a:lnTo>
                            <a:lnTo>
                              <a:pt x="666" y="1149"/>
                            </a:lnTo>
                            <a:lnTo>
                              <a:pt x="1210" y="1048"/>
                            </a:lnTo>
                            <a:lnTo>
                              <a:pt x="1432" y="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49" name="Freeform 62"/>
                      <p:cNvSpPr>
                        <a:spLocks/>
                      </p:cNvSpPr>
                      <p:nvPr/>
                    </p:nvSpPr>
                    <p:spPr bwMode="auto">
                      <a:xfrm>
                        <a:off x="10145" y="9146"/>
                        <a:ext cx="2332" cy="2285"/>
                      </a:xfrm>
                      <a:custGeom>
                        <a:avLst/>
                        <a:gdLst/>
                        <a:ahLst/>
                        <a:cxnLst>
                          <a:cxn ang="0">
                            <a:pos x="182" y="363"/>
                          </a:cxn>
                          <a:cxn ang="0">
                            <a:pos x="370" y="269"/>
                          </a:cxn>
                          <a:cxn ang="0">
                            <a:pos x="565" y="202"/>
                          </a:cxn>
                          <a:cxn ang="0">
                            <a:pos x="787" y="54"/>
                          </a:cxn>
                          <a:cxn ang="0">
                            <a:pos x="995" y="0"/>
                          </a:cxn>
                          <a:cxn ang="0">
                            <a:pos x="1170" y="54"/>
                          </a:cxn>
                          <a:cxn ang="0">
                            <a:pos x="1337" y="121"/>
                          </a:cxn>
                          <a:cxn ang="0">
                            <a:pos x="1633" y="141"/>
                          </a:cxn>
                          <a:cxn ang="0">
                            <a:pos x="1882" y="108"/>
                          </a:cxn>
                          <a:cxn ang="0">
                            <a:pos x="2077" y="81"/>
                          </a:cxn>
                          <a:cxn ang="0">
                            <a:pos x="2245" y="141"/>
                          </a:cxn>
                          <a:cxn ang="0">
                            <a:pos x="2265" y="229"/>
                          </a:cxn>
                          <a:cxn ang="0">
                            <a:pos x="2204" y="336"/>
                          </a:cxn>
                          <a:cxn ang="0">
                            <a:pos x="1828" y="410"/>
                          </a:cxn>
                          <a:cxn ang="0">
                            <a:pos x="1505" y="484"/>
                          </a:cxn>
                          <a:cxn ang="0">
                            <a:pos x="1458" y="625"/>
                          </a:cxn>
                          <a:cxn ang="0">
                            <a:pos x="1633" y="995"/>
                          </a:cxn>
                          <a:cxn ang="0">
                            <a:pos x="1976" y="1317"/>
                          </a:cxn>
                          <a:cxn ang="0">
                            <a:pos x="2184" y="1472"/>
                          </a:cxn>
                          <a:cxn ang="0">
                            <a:pos x="2298" y="1559"/>
                          </a:cxn>
                          <a:cxn ang="0">
                            <a:pos x="2332" y="1667"/>
                          </a:cxn>
                          <a:cxn ang="0">
                            <a:pos x="2278" y="1747"/>
                          </a:cxn>
                          <a:cxn ang="0">
                            <a:pos x="2130" y="1761"/>
                          </a:cxn>
                          <a:cxn ang="0">
                            <a:pos x="1915" y="1613"/>
                          </a:cxn>
                          <a:cxn ang="0">
                            <a:pos x="1458" y="1270"/>
                          </a:cxn>
                          <a:cxn ang="0">
                            <a:pos x="1398" y="1250"/>
                          </a:cxn>
                          <a:cxn ang="0">
                            <a:pos x="1613" y="1505"/>
                          </a:cxn>
                          <a:cxn ang="0">
                            <a:pos x="1754" y="1653"/>
                          </a:cxn>
                          <a:cxn ang="0">
                            <a:pos x="1989" y="1835"/>
                          </a:cxn>
                          <a:cxn ang="0">
                            <a:pos x="2009" y="1962"/>
                          </a:cxn>
                          <a:cxn ang="0">
                            <a:pos x="1929" y="2043"/>
                          </a:cxn>
                          <a:cxn ang="0">
                            <a:pos x="1774" y="2043"/>
                          </a:cxn>
                          <a:cxn ang="0">
                            <a:pos x="1526" y="1848"/>
                          </a:cxn>
                          <a:cxn ang="0">
                            <a:pos x="1096" y="1364"/>
                          </a:cxn>
                          <a:cxn ang="0">
                            <a:pos x="1250" y="1633"/>
                          </a:cxn>
                          <a:cxn ang="0">
                            <a:pos x="1331" y="1808"/>
                          </a:cxn>
                          <a:cxn ang="0">
                            <a:pos x="1512" y="2050"/>
                          </a:cxn>
                          <a:cxn ang="0">
                            <a:pos x="1546" y="2164"/>
                          </a:cxn>
                          <a:cxn ang="0">
                            <a:pos x="1492" y="2258"/>
                          </a:cxn>
                          <a:cxn ang="0">
                            <a:pos x="1358" y="2278"/>
                          </a:cxn>
                          <a:cxn ang="0">
                            <a:pos x="1049" y="1909"/>
                          </a:cxn>
                          <a:cxn ang="0">
                            <a:pos x="793" y="1405"/>
                          </a:cxn>
                          <a:cxn ang="0">
                            <a:pos x="733" y="1371"/>
                          </a:cxn>
                          <a:cxn ang="0">
                            <a:pos x="739" y="1559"/>
                          </a:cxn>
                          <a:cxn ang="0">
                            <a:pos x="746" y="1855"/>
                          </a:cxn>
                          <a:cxn ang="0">
                            <a:pos x="739" y="2117"/>
                          </a:cxn>
                          <a:cxn ang="0">
                            <a:pos x="666" y="2197"/>
                          </a:cxn>
                          <a:cxn ang="0">
                            <a:pos x="545" y="2204"/>
                          </a:cxn>
                          <a:cxn ang="0">
                            <a:pos x="477" y="2124"/>
                          </a:cxn>
                          <a:cxn ang="0">
                            <a:pos x="484" y="1828"/>
                          </a:cxn>
                          <a:cxn ang="0">
                            <a:pos x="457" y="1458"/>
                          </a:cxn>
                          <a:cxn ang="0">
                            <a:pos x="404" y="1297"/>
                          </a:cxn>
                          <a:cxn ang="0">
                            <a:pos x="7" y="739"/>
                          </a:cxn>
                          <a:cxn ang="0">
                            <a:pos x="41" y="531"/>
                          </a:cxn>
                        </a:cxnLst>
                        <a:rect l="0" t="0" r="r" b="b"/>
                        <a:pathLst>
                          <a:path w="2332" h="2285">
                            <a:moveTo>
                              <a:pt x="115" y="437"/>
                            </a:moveTo>
                            <a:lnTo>
                              <a:pt x="182" y="363"/>
                            </a:lnTo>
                            <a:lnTo>
                              <a:pt x="269" y="303"/>
                            </a:lnTo>
                            <a:lnTo>
                              <a:pt x="370" y="269"/>
                            </a:lnTo>
                            <a:lnTo>
                              <a:pt x="504" y="242"/>
                            </a:lnTo>
                            <a:lnTo>
                              <a:pt x="565" y="202"/>
                            </a:lnTo>
                            <a:lnTo>
                              <a:pt x="659" y="135"/>
                            </a:lnTo>
                            <a:lnTo>
                              <a:pt x="787" y="54"/>
                            </a:lnTo>
                            <a:lnTo>
                              <a:pt x="921" y="7"/>
                            </a:lnTo>
                            <a:lnTo>
                              <a:pt x="995" y="0"/>
                            </a:lnTo>
                            <a:lnTo>
                              <a:pt x="1069" y="14"/>
                            </a:lnTo>
                            <a:lnTo>
                              <a:pt x="1170" y="54"/>
                            </a:lnTo>
                            <a:lnTo>
                              <a:pt x="1257" y="94"/>
                            </a:lnTo>
                            <a:lnTo>
                              <a:pt x="1337" y="121"/>
                            </a:lnTo>
                            <a:lnTo>
                              <a:pt x="1452" y="141"/>
                            </a:lnTo>
                            <a:lnTo>
                              <a:pt x="1633" y="141"/>
                            </a:lnTo>
                            <a:lnTo>
                              <a:pt x="1754" y="135"/>
                            </a:lnTo>
                            <a:lnTo>
                              <a:pt x="1882" y="108"/>
                            </a:lnTo>
                            <a:lnTo>
                              <a:pt x="2003" y="81"/>
                            </a:lnTo>
                            <a:lnTo>
                              <a:pt x="2077" y="81"/>
                            </a:lnTo>
                            <a:lnTo>
                              <a:pt x="2164" y="101"/>
                            </a:lnTo>
                            <a:lnTo>
                              <a:pt x="2245" y="141"/>
                            </a:lnTo>
                            <a:lnTo>
                              <a:pt x="2265" y="182"/>
                            </a:lnTo>
                            <a:lnTo>
                              <a:pt x="2265" y="229"/>
                            </a:lnTo>
                            <a:lnTo>
                              <a:pt x="2258" y="296"/>
                            </a:lnTo>
                            <a:lnTo>
                              <a:pt x="2204" y="336"/>
                            </a:lnTo>
                            <a:lnTo>
                              <a:pt x="1996" y="350"/>
                            </a:lnTo>
                            <a:lnTo>
                              <a:pt x="1828" y="410"/>
                            </a:lnTo>
                            <a:lnTo>
                              <a:pt x="1552" y="464"/>
                            </a:lnTo>
                            <a:lnTo>
                              <a:pt x="1505" y="484"/>
                            </a:lnTo>
                            <a:lnTo>
                              <a:pt x="1458" y="558"/>
                            </a:lnTo>
                            <a:lnTo>
                              <a:pt x="1458" y="625"/>
                            </a:lnTo>
                            <a:lnTo>
                              <a:pt x="1532" y="827"/>
                            </a:lnTo>
                            <a:lnTo>
                              <a:pt x="1633" y="995"/>
                            </a:lnTo>
                            <a:lnTo>
                              <a:pt x="1767" y="1149"/>
                            </a:lnTo>
                            <a:lnTo>
                              <a:pt x="1976" y="1317"/>
                            </a:lnTo>
                            <a:lnTo>
                              <a:pt x="2124" y="1438"/>
                            </a:lnTo>
                            <a:lnTo>
                              <a:pt x="2184" y="1472"/>
                            </a:lnTo>
                            <a:lnTo>
                              <a:pt x="2245" y="1512"/>
                            </a:lnTo>
                            <a:lnTo>
                              <a:pt x="2298" y="1559"/>
                            </a:lnTo>
                            <a:lnTo>
                              <a:pt x="2332" y="1613"/>
                            </a:lnTo>
                            <a:lnTo>
                              <a:pt x="2332" y="1667"/>
                            </a:lnTo>
                            <a:lnTo>
                              <a:pt x="2312" y="1720"/>
                            </a:lnTo>
                            <a:lnTo>
                              <a:pt x="2278" y="1747"/>
                            </a:lnTo>
                            <a:lnTo>
                              <a:pt x="2211" y="1767"/>
                            </a:lnTo>
                            <a:lnTo>
                              <a:pt x="2130" y="1761"/>
                            </a:lnTo>
                            <a:lnTo>
                              <a:pt x="2056" y="1720"/>
                            </a:lnTo>
                            <a:lnTo>
                              <a:pt x="1915" y="1613"/>
                            </a:lnTo>
                            <a:lnTo>
                              <a:pt x="1660" y="1458"/>
                            </a:lnTo>
                            <a:lnTo>
                              <a:pt x="1458" y="1270"/>
                            </a:lnTo>
                            <a:lnTo>
                              <a:pt x="1432" y="1243"/>
                            </a:lnTo>
                            <a:lnTo>
                              <a:pt x="1398" y="1250"/>
                            </a:lnTo>
                            <a:lnTo>
                              <a:pt x="1411" y="1304"/>
                            </a:lnTo>
                            <a:lnTo>
                              <a:pt x="1613" y="1505"/>
                            </a:lnTo>
                            <a:lnTo>
                              <a:pt x="1680" y="1573"/>
                            </a:lnTo>
                            <a:lnTo>
                              <a:pt x="1754" y="1653"/>
                            </a:lnTo>
                            <a:lnTo>
                              <a:pt x="1909" y="1761"/>
                            </a:lnTo>
                            <a:lnTo>
                              <a:pt x="1989" y="1835"/>
                            </a:lnTo>
                            <a:lnTo>
                              <a:pt x="2016" y="1895"/>
                            </a:lnTo>
                            <a:lnTo>
                              <a:pt x="2009" y="1962"/>
                            </a:lnTo>
                            <a:lnTo>
                              <a:pt x="1976" y="2009"/>
                            </a:lnTo>
                            <a:lnTo>
                              <a:pt x="1929" y="2043"/>
                            </a:lnTo>
                            <a:lnTo>
                              <a:pt x="1855" y="2056"/>
                            </a:lnTo>
                            <a:lnTo>
                              <a:pt x="1774" y="2043"/>
                            </a:lnTo>
                            <a:lnTo>
                              <a:pt x="1714" y="2009"/>
                            </a:lnTo>
                            <a:lnTo>
                              <a:pt x="1526" y="1848"/>
                            </a:lnTo>
                            <a:lnTo>
                              <a:pt x="1405" y="1714"/>
                            </a:lnTo>
                            <a:lnTo>
                              <a:pt x="1096" y="1364"/>
                            </a:lnTo>
                            <a:lnTo>
                              <a:pt x="1203" y="1512"/>
                            </a:lnTo>
                            <a:lnTo>
                              <a:pt x="1250" y="1633"/>
                            </a:lnTo>
                            <a:lnTo>
                              <a:pt x="1277" y="1693"/>
                            </a:lnTo>
                            <a:lnTo>
                              <a:pt x="1331" y="1808"/>
                            </a:lnTo>
                            <a:lnTo>
                              <a:pt x="1465" y="1989"/>
                            </a:lnTo>
                            <a:lnTo>
                              <a:pt x="1512" y="2050"/>
                            </a:lnTo>
                            <a:lnTo>
                              <a:pt x="1539" y="2110"/>
                            </a:lnTo>
                            <a:lnTo>
                              <a:pt x="1546" y="2164"/>
                            </a:lnTo>
                            <a:lnTo>
                              <a:pt x="1532" y="2211"/>
                            </a:lnTo>
                            <a:lnTo>
                              <a:pt x="1492" y="2258"/>
                            </a:lnTo>
                            <a:lnTo>
                              <a:pt x="1438" y="2285"/>
                            </a:lnTo>
                            <a:lnTo>
                              <a:pt x="1358" y="2278"/>
                            </a:lnTo>
                            <a:lnTo>
                              <a:pt x="1297" y="2258"/>
                            </a:lnTo>
                            <a:lnTo>
                              <a:pt x="1049" y="1909"/>
                            </a:lnTo>
                            <a:lnTo>
                              <a:pt x="907" y="1626"/>
                            </a:lnTo>
                            <a:lnTo>
                              <a:pt x="793" y="1405"/>
                            </a:lnTo>
                            <a:lnTo>
                              <a:pt x="773" y="1371"/>
                            </a:lnTo>
                            <a:lnTo>
                              <a:pt x="733" y="1371"/>
                            </a:lnTo>
                            <a:lnTo>
                              <a:pt x="719" y="1398"/>
                            </a:lnTo>
                            <a:lnTo>
                              <a:pt x="739" y="1559"/>
                            </a:lnTo>
                            <a:lnTo>
                              <a:pt x="753" y="1687"/>
                            </a:lnTo>
                            <a:lnTo>
                              <a:pt x="746" y="1855"/>
                            </a:lnTo>
                            <a:lnTo>
                              <a:pt x="746" y="2076"/>
                            </a:lnTo>
                            <a:lnTo>
                              <a:pt x="739" y="2117"/>
                            </a:lnTo>
                            <a:lnTo>
                              <a:pt x="713" y="2157"/>
                            </a:lnTo>
                            <a:lnTo>
                              <a:pt x="666" y="2197"/>
                            </a:lnTo>
                            <a:lnTo>
                              <a:pt x="605" y="2211"/>
                            </a:lnTo>
                            <a:lnTo>
                              <a:pt x="545" y="2204"/>
                            </a:lnTo>
                            <a:lnTo>
                              <a:pt x="504" y="2177"/>
                            </a:lnTo>
                            <a:lnTo>
                              <a:pt x="477" y="2124"/>
                            </a:lnTo>
                            <a:lnTo>
                              <a:pt x="471" y="1996"/>
                            </a:lnTo>
                            <a:lnTo>
                              <a:pt x="484" y="1828"/>
                            </a:lnTo>
                            <a:lnTo>
                              <a:pt x="484" y="1687"/>
                            </a:lnTo>
                            <a:lnTo>
                              <a:pt x="457" y="1458"/>
                            </a:lnTo>
                            <a:lnTo>
                              <a:pt x="437" y="1371"/>
                            </a:lnTo>
                            <a:lnTo>
                              <a:pt x="404" y="1297"/>
                            </a:lnTo>
                            <a:lnTo>
                              <a:pt x="168" y="975"/>
                            </a:lnTo>
                            <a:lnTo>
                              <a:pt x="7" y="739"/>
                            </a:lnTo>
                            <a:lnTo>
                              <a:pt x="0" y="645"/>
                            </a:lnTo>
                            <a:lnTo>
                              <a:pt x="41" y="531"/>
                            </a:lnTo>
                            <a:lnTo>
                              <a:pt x="115" y="437"/>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sp>
                <p:nvSpPr>
                  <p:cNvPr id="45" name="Arc 63"/>
                  <p:cNvSpPr>
                    <a:spLocks/>
                  </p:cNvSpPr>
                  <p:nvPr/>
                </p:nvSpPr>
                <p:spPr bwMode="auto">
                  <a:xfrm>
                    <a:off x="10804" y="9461"/>
                    <a:ext cx="262" cy="451"/>
                  </a:xfrm>
                  <a:custGeom>
                    <a:avLst/>
                    <a:gdLst>
                      <a:gd name="G0" fmla="+- 21600 0 0"/>
                      <a:gd name="G1" fmla="+- 4090 0 0"/>
                      <a:gd name="G2" fmla="+- 21600 0 0"/>
                      <a:gd name="T0" fmla="*/ 25919 w 25919"/>
                      <a:gd name="T1" fmla="*/ 25254 h 25690"/>
                      <a:gd name="T2" fmla="*/ 391 w 25919"/>
                      <a:gd name="T3" fmla="*/ 0 h 25690"/>
                      <a:gd name="T4" fmla="*/ 21600 w 25919"/>
                      <a:gd name="T5" fmla="*/ 4090 h 25690"/>
                    </a:gdLst>
                    <a:ahLst/>
                    <a:cxnLst>
                      <a:cxn ang="0">
                        <a:pos x="T0" y="T1"/>
                      </a:cxn>
                      <a:cxn ang="0">
                        <a:pos x="T2" y="T3"/>
                      </a:cxn>
                      <a:cxn ang="0">
                        <a:pos x="T4" y="T5"/>
                      </a:cxn>
                    </a:cxnLst>
                    <a:rect l="0" t="0" r="r" b="b"/>
                    <a:pathLst>
                      <a:path w="25919" h="25690" fill="none" extrusionOk="0">
                        <a:moveTo>
                          <a:pt x="25918" y="25253"/>
                        </a:moveTo>
                        <a:cubicBezTo>
                          <a:pt x="24497" y="25543"/>
                          <a:pt x="23050" y="25689"/>
                          <a:pt x="21600" y="25690"/>
                        </a:cubicBezTo>
                        <a:cubicBezTo>
                          <a:pt x="9670" y="25690"/>
                          <a:pt x="0" y="16019"/>
                          <a:pt x="0" y="4090"/>
                        </a:cubicBezTo>
                        <a:cubicBezTo>
                          <a:pt x="-1" y="2717"/>
                          <a:pt x="130" y="1347"/>
                          <a:pt x="390" y="-1"/>
                        </a:cubicBezTo>
                      </a:path>
                      <a:path w="25919" h="25690" stroke="0" extrusionOk="0">
                        <a:moveTo>
                          <a:pt x="25918" y="25253"/>
                        </a:moveTo>
                        <a:cubicBezTo>
                          <a:pt x="24497" y="25543"/>
                          <a:pt x="23050" y="25689"/>
                          <a:pt x="21600" y="25690"/>
                        </a:cubicBezTo>
                        <a:cubicBezTo>
                          <a:pt x="9670" y="25690"/>
                          <a:pt x="0" y="16019"/>
                          <a:pt x="0" y="4090"/>
                        </a:cubicBezTo>
                        <a:cubicBezTo>
                          <a:pt x="-1" y="2717"/>
                          <a:pt x="130" y="1347"/>
                          <a:pt x="390" y="-1"/>
                        </a:cubicBezTo>
                        <a:lnTo>
                          <a:pt x="21600" y="4090"/>
                        </a:lnTo>
                        <a:close/>
                      </a:path>
                    </a:pathLst>
                  </a:cu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grpSp>
        <p:grpSp>
          <p:nvGrpSpPr>
            <p:cNvPr id="22" name="Group 64"/>
            <p:cNvGrpSpPr>
              <a:grpSpLocks/>
            </p:cNvGrpSpPr>
            <p:nvPr/>
          </p:nvGrpSpPr>
          <p:grpSpPr bwMode="auto">
            <a:xfrm>
              <a:off x="15439265" y="3543272"/>
              <a:ext cx="3459161" cy="2433635"/>
              <a:chOff x="1451" y="1245"/>
              <a:chExt cx="5899" cy="4507"/>
            </a:xfrm>
          </p:grpSpPr>
          <p:sp>
            <p:nvSpPr>
              <p:cNvPr id="23" name="Line 65"/>
              <p:cNvSpPr>
                <a:spLocks noChangeShapeType="1"/>
              </p:cNvSpPr>
              <p:nvPr/>
            </p:nvSpPr>
            <p:spPr bwMode="auto">
              <a:xfrm>
                <a:off x="1451" y="4133"/>
                <a:ext cx="638" cy="22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4" name="Line 66"/>
              <p:cNvSpPr>
                <a:spLocks noChangeShapeType="1"/>
              </p:cNvSpPr>
              <p:nvPr/>
            </p:nvSpPr>
            <p:spPr bwMode="auto">
              <a:xfrm flipV="1">
                <a:off x="6752" y="4426"/>
                <a:ext cx="598" cy="132"/>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5" name="Line 67"/>
              <p:cNvSpPr>
                <a:spLocks noChangeShapeType="1"/>
              </p:cNvSpPr>
              <p:nvPr/>
            </p:nvSpPr>
            <p:spPr bwMode="auto">
              <a:xfrm>
                <a:off x="2593" y="1688"/>
                <a:ext cx="347" cy="417"/>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6" name="Line 68"/>
              <p:cNvSpPr>
                <a:spLocks noChangeShapeType="1"/>
              </p:cNvSpPr>
              <p:nvPr/>
            </p:nvSpPr>
            <p:spPr bwMode="auto">
              <a:xfrm flipH="1">
                <a:off x="5953" y="1829"/>
                <a:ext cx="282" cy="342"/>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7" name="Line 69"/>
              <p:cNvSpPr>
                <a:spLocks noChangeShapeType="1"/>
              </p:cNvSpPr>
              <p:nvPr/>
            </p:nvSpPr>
            <p:spPr bwMode="auto">
              <a:xfrm>
                <a:off x="4447" y="1245"/>
                <a:ext cx="15" cy="578"/>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8" name="Line 70"/>
              <p:cNvSpPr>
                <a:spLocks noChangeShapeType="1"/>
              </p:cNvSpPr>
              <p:nvPr/>
            </p:nvSpPr>
            <p:spPr bwMode="auto">
              <a:xfrm>
                <a:off x="1773" y="2917"/>
                <a:ext cx="471" cy="159"/>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9" name="Line 71"/>
              <p:cNvSpPr>
                <a:spLocks noChangeShapeType="1"/>
              </p:cNvSpPr>
              <p:nvPr/>
            </p:nvSpPr>
            <p:spPr bwMode="auto">
              <a:xfrm flipH="1">
                <a:off x="6833" y="3069"/>
                <a:ext cx="457" cy="8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30" name="Line 72"/>
              <p:cNvSpPr>
                <a:spLocks noChangeShapeType="1"/>
              </p:cNvSpPr>
              <p:nvPr/>
            </p:nvSpPr>
            <p:spPr bwMode="auto">
              <a:xfrm flipH="1">
                <a:off x="1834" y="5614"/>
                <a:ext cx="430" cy="138"/>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31" name="Line 73"/>
              <p:cNvSpPr>
                <a:spLocks noChangeShapeType="1"/>
              </p:cNvSpPr>
              <p:nvPr/>
            </p:nvSpPr>
            <p:spPr bwMode="auto">
              <a:xfrm>
                <a:off x="6699" y="5592"/>
                <a:ext cx="530" cy="156"/>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pic>
        <p:nvPicPr>
          <p:cNvPr id="95" name="Picture 2" descr="C:\Users\NTC\Desktop\JKHB.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10217689" y="559024"/>
            <a:ext cx="7223125" cy="1954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anim calcmode="lin" valueType="num">
                                      <p:cBhvr>
                                        <p:cTn id="15" dur="2000" fill="hold"/>
                                        <p:tgtEl>
                                          <p:spTgt spid="11"/>
                                        </p:tgtEl>
                                        <p:attrNameLst>
                                          <p:attrName>ppt_w</p:attrName>
                                        </p:attrNameLst>
                                      </p:cBhvr>
                                      <p:tavLst>
                                        <p:tav tm="0" fmla="#ppt_w*sin(2.5*pi*$)">
                                          <p:val>
                                            <p:fltVal val="0"/>
                                          </p:val>
                                        </p:tav>
                                        <p:tav tm="100000">
                                          <p:val>
                                            <p:fltVal val="1"/>
                                          </p:val>
                                        </p:tav>
                                      </p:tavLst>
                                    </p:anim>
                                    <p:anim calcmode="lin" valueType="num">
                                      <p:cBhvr>
                                        <p:cTn id="16"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
                                            <p:txEl>
                                              <p:pRg st="5" end="5"/>
                                            </p:txEl>
                                          </p:spTgt>
                                        </p:tgtEl>
                                        <p:attrNameLst>
                                          <p:attrName>style.visibility</p:attrName>
                                        </p:attrNameLst>
                                      </p:cBhvr>
                                      <p:to>
                                        <p:strVal val="visible"/>
                                      </p:to>
                                    </p:set>
                                    <p:animEffect transition="in" filter="fade">
                                      <p:cBhvr>
                                        <p:cTn id="21" dur="1000"/>
                                        <p:tgtEl>
                                          <p:spTgt spid="18">
                                            <p:txEl>
                                              <p:pRg st="5" end="5"/>
                                            </p:txEl>
                                          </p:spTgt>
                                        </p:tgtEl>
                                      </p:cBhvr>
                                    </p:animEffect>
                                    <p:anim calcmode="lin" valueType="num">
                                      <p:cBhvr>
                                        <p:cTn id="22" dur="1000" fill="hold"/>
                                        <p:tgtEl>
                                          <p:spTgt spid="18">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1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8">
                                            <p:txEl>
                                              <p:pRg st="6" end="6"/>
                                            </p:txEl>
                                          </p:spTgt>
                                        </p:tgtEl>
                                        <p:attrNameLst>
                                          <p:attrName>style.visibility</p:attrName>
                                        </p:attrNameLst>
                                      </p:cBhvr>
                                      <p:to>
                                        <p:strVal val="visible"/>
                                      </p:to>
                                    </p:set>
                                    <p:animEffect transition="in" filter="fade">
                                      <p:cBhvr>
                                        <p:cTn id="28" dur="1000"/>
                                        <p:tgtEl>
                                          <p:spTgt spid="18">
                                            <p:txEl>
                                              <p:pRg st="6" end="6"/>
                                            </p:txEl>
                                          </p:spTgt>
                                        </p:tgtEl>
                                      </p:cBhvr>
                                    </p:animEffect>
                                    <p:anim calcmode="lin" valueType="num">
                                      <p:cBhvr>
                                        <p:cTn id="29" dur="1000" fill="hold"/>
                                        <p:tgtEl>
                                          <p:spTgt spid="18">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1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animEffect transition="in" filter="fade">
                                      <p:cBhvr>
                                        <p:cTn id="35" dur="1000"/>
                                        <p:tgtEl>
                                          <p:spTgt spid="18">
                                            <p:txEl>
                                              <p:pRg st="7" end="7"/>
                                            </p:txEl>
                                          </p:spTgt>
                                        </p:tgtEl>
                                      </p:cBhvr>
                                    </p:animEffect>
                                    <p:anim calcmode="lin" valueType="num">
                                      <p:cBhvr>
                                        <p:cTn id="36" dur="1000" fill="hold"/>
                                        <p:tgtEl>
                                          <p:spTgt spid="18">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1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BEBA8EAE-BF5A-486C-A8C5-ECC9F3942E4B}">
                <a14:imgProps xmlns:a14="http://schemas.microsoft.com/office/drawing/2010/main">
                  <a14:imgLayer r:embed="rId4">
                    <a14:imgEffect>
                      <a14:artisticCrisscrossEtching/>
                    </a14:imgEffect>
                  </a14:imgLayer>
                </a14:imgProps>
              </a:ext>
              <a:ext uri="{28A0092B-C50C-407E-A947-70E740481C1C}">
                <a14:useLocalDpi xmlns:a14="http://schemas.microsoft.com/office/drawing/2010/main" val="0"/>
              </a:ext>
            </a:extLst>
          </a:blip>
          <a:stretch>
            <a:fillRect/>
          </a:stretch>
        </p:blipFill>
        <p:spPr>
          <a:xfrm>
            <a:off x="-88614" y="1068623"/>
            <a:ext cx="8004122" cy="11449272"/>
          </a:xfrm>
          <a:prstGeom prst="ellipse">
            <a:avLst/>
          </a:prstGeom>
          <a:ln w="63500" cap="rnd">
            <a:solidFill>
              <a:srgbClr val="00B0F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C:\Users\YS NET\Desktop\qq.png"/>
          <p:cNvPicPr>
            <a:picLocks noChangeAspect="1" noChangeArrowheads="1"/>
          </p:cNvPicPr>
          <p:nvPr/>
        </p:nvPicPr>
        <p:blipFill>
          <a:blip r:embed="rId5" cstate="print"/>
          <a:srcRect l="26388" t="5720" r="48347" b="74582"/>
          <a:stretch>
            <a:fillRect/>
          </a:stretch>
        </p:blipFill>
        <p:spPr bwMode="auto">
          <a:xfrm rot="8214580" flipV="1">
            <a:off x="7694357" y="12407917"/>
            <a:ext cx="1944216" cy="2664296"/>
          </a:xfrm>
          <a:prstGeom prst="rect">
            <a:avLst/>
          </a:prstGeom>
          <a:noFill/>
        </p:spPr>
      </p:pic>
      <p:pic>
        <p:nvPicPr>
          <p:cNvPr id="7" name="Image 17" descr="PE01561_"/>
          <p:cNvPicPr/>
          <p:nvPr/>
        </p:nvPicPr>
        <p:blipFill>
          <a:blip r:embed="rId6" cstate="print"/>
          <a:stretch>
            <a:fillRect/>
          </a:stretch>
        </p:blipFill>
        <p:spPr bwMode="auto">
          <a:xfrm>
            <a:off x="4447272" y="710098"/>
            <a:ext cx="2592288" cy="2246618"/>
          </a:xfrm>
          <a:prstGeom prst="rect">
            <a:avLst/>
          </a:prstGeom>
          <a:ln>
            <a:noFill/>
          </a:ln>
          <a:effectLst>
            <a:outerShdw blurRad="292100" dist="139700" dir="2700000" algn="tl" rotWithShape="0">
              <a:srgbClr val="333333">
                <a:alpha val="65000"/>
              </a:srgbClr>
            </a:outerShdw>
          </a:effectLst>
        </p:spPr>
      </p:pic>
      <p:sp>
        <p:nvSpPr>
          <p:cNvPr id="8" name="Rectangle 7"/>
          <p:cNvSpPr>
            <a:spLocks noChangeArrowheads="1"/>
          </p:cNvSpPr>
          <p:nvPr/>
        </p:nvSpPr>
        <p:spPr bwMode="auto">
          <a:xfrm rot="1369911">
            <a:off x="17296769" y="5046297"/>
            <a:ext cx="2366706" cy="1961919"/>
          </a:xfrm>
          <a:prstGeom prst="rect">
            <a:avLst/>
          </a:prstGeom>
          <a:blipFill dpi="0" rotWithShape="1">
            <a:blip r:embed="rId7" cstate="print">
              <a:extLst>
                <a:ext uri="{BEBA8EAE-BF5A-486C-A8C5-ECC9F3942E4B}">
                  <a14:imgProps xmlns:a14="http://schemas.microsoft.com/office/drawing/2010/main">
                    <a14:imgLayer r:embed="rId8">
                      <a14:imgEffect>
                        <a14:colorTemperature colorTemp="4700"/>
                      </a14:imgEffect>
                      <a14:imgEffect>
                        <a14:saturation sat="300000"/>
                      </a14:imgEffect>
                    </a14:imgLayer>
                  </a14:imgProps>
                </a:ext>
              </a:extLst>
            </a:blip>
            <a:srcRect/>
            <a:stretch>
              <a:fillRect/>
            </a:stretch>
          </a:blipFill>
          <a:ln w="9525" algn="ctr">
            <a:solidFill>
              <a:schemeClr val="tx1"/>
            </a:solidFill>
            <a:round/>
            <a:headEnd/>
            <a:tailEnd/>
          </a:ln>
          <a:effectLst>
            <a:softEdge rad="317500"/>
          </a:effectLst>
        </p:spPr>
        <p:txBody>
          <a:bodyPr/>
          <a:ls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a:lstStyle>
          <a:p>
            <a:endParaRPr lang="ar-SA"/>
          </a:p>
        </p:txBody>
      </p:sp>
      <p:grpSp>
        <p:nvGrpSpPr>
          <p:cNvPr id="51" name="Groupe 106"/>
          <p:cNvGrpSpPr/>
          <p:nvPr/>
        </p:nvGrpSpPr>
        <p:grpSpPr>
          <a:xfrm>
            <a:off x="5741467" y="710098"/>
            <a:ext cx="13225736" cy="13357229"/>
            <a:chOff x="3391561" y="4497452"/>
            <a:chExt cx="10965056" cy="9037916"/>
          </a:xfrm>
        </p:grpSpPr>
        <p:sp>
          <p:nvSpPr>
            <p:cNvPr id="52" name="Ellipse 5"/>
            <p:cNvSpPr/>
            <p:nvPr/>
          </p:nvSpPr>
          <p:spPr>
            <a:xfrm>
              <a:off x="8009713" y="7758114"/>
              <a:ext cx="3000396" cy="2500330"/>
            </a:xfrm>
            <a:prstGeom prst="ellipse">
              <a:avLst/>
            </a:prstGeom>
            <a:ln>
              <a:noFill/>
            </a:ln>
            <a:effectLst>
              <a:outerShdw blurRad="44450" dist="27940" dir="5400000" algn="ctr">
                <a:srgbClr val="000000">
                  <a:alpha val="32000"/>
                </a:srgbClr>
              </a:outerShdw>
            </a:effectLst>
            <a:scene3d>
              <a:camera prst="orthographicFront">
                <a:rot lat="0" lon="0" rev="0"/>
              </a:camera>
              <a:lightRig rig="threePt" dir="t"/>
            </a:scene3d>
            <a:sp3d>
              <a:bevelT w="190500" h="38100"/>
            </a:sp3d>
          </p:spPr>
          <p:style>
            <a:lnRef idx="0">
              <a:schemeClr val="dk1"/>
            </a:lnRef>
            <a:fillRef idx="3">
              <a:schemeClr val="dk1"/>
            </a:fillRef>
            <a:effectRef idx="3">
              <a:schemeClr val="dk1"/>
            </a:effectRef>
            <a:fontRef idx="minor">
              <a:schemeClr val="lt1"/>
            </a:fontRef>
          </p:style>
          <p:txBody>
            <a:bodyPr rtlCol="1" anchor="ctr"/>
            <a:lstStyle/>
            <a:p>
              <a:pPr algn="ctr"/>
              <a:endParaRPr lang="ar-DZ">
                <a:solidFill>
                  <a:prstClr val="white"/>
                </a:solidFill>
              </a:endParaRPr>
            </a:p>
          </p:txBody>
        </p:sp>
        <p:sp>
          <p:nvSpPr>
            <p:cNvPr id="53" name="Ellipse 10"/>
            <p:cNvSpPr/>
            <p:nvPr/>
          </p:nvSpPr>
          <p:spPr>
            <a:xfrm>
              <a:off x="6837721" y="4549531"/>
              <a:ext cx="2000264" cy="1928826"/>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sz="1800" b="1" i="1" dirty="0">
                <a:solidFill>
                  <a:prstClr val="black"/>
                </a:solidFill>
              </a:endParaRPr>
            </a:p>
          </p:txBody>
        </p:sp>
        <p:sp>
          <p:nvSpPr>
            <p:cNvPr id="54" name="Ellipse 21"/>
            <p:cNvSpPr/>
            <p:nvPr/>
          </p:nvSpPr>
          <p:spPr>
            <a:xfrm>
              <a:off x="8683891" y="4497452"/>
              <a:ext cx="2000264" cy="1928826"/>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sz="1800" b="1" i="1" dirty="0">
                <a:solidFill>
                  <a:prstClr val="black"/>
                </a:solidFill>
              </a:endParaRPr>
            </a:p>
          </p:txBody>
        </p:sp>
        <p:sp>
          <p:nvSpPr>
            <p:cNvPr id="55" name="Ellipse 22"/>
            <p:cNvSpPr/>
            <p:nvPr/>
          </p:nvSpPr>
          <p:spPr>
            <a:xfrm rot="11458767">
              <a:off x="9214857" y="11606542"/>
              <a:ext cx="2037323" cy="1928826"/>
            </a:xfrm>
            <a:prstGeom prst="ellipse">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2800" b="1" i="1" dirty="0" smtClean="0">
                  <a:solidFill>
                    <a:schemeClr val="tx1"/>
                  </a:solidFill>
                </a:rPr>
                <a:t>تحليل استمارة</a:t>
              </a:r>
            </a:p>
            <a:p>
              <a:pPr algn="ctr"/>
              <a:r>
                <a:rPr lang="ar-DZ" sz="2800" b="1" i="1" dirty="0" smtClean="0">
                  <a:solidFill>
                    <a:schemeClr val="tx1"/>
                  </a:solidFill>
                </a:rPr>
                <a:t>الاستبيان</a:t>
              </a:r>
              <a:endParaRPr lang="ar-DZ" sz="2800" b="1" i="1" dirty="0">
                <a:solidFill>
                  <a:schemeClr val="tx1"/>
                </a:solidFill>
              </a:endParaRPr>
            </a:p>
          </p:txBody>
        </p:sp>
        <p:sp>
          <p:nvSpPr>
            <p:cNvPr id="56" name="Ellipse 23"/>
            <p:cNvSpPr/>
            <p:nvPr/>
          </p:nvSpPr>
          <p:spPr>
            <a:xfrm rot="8375519">
              <a:off x="11010110" y="11045664"/>
              <a:ext cx="2000264" cy="1928826"/>
            </a:xfrm>
            <a:prstGeom prst="ellipse">
              <a:avLst/>
            </a:prstGeom>
            <a:solidFill>
              <a:srgbClr val="FF0000"/>
            </a:solidFill>
            <a:ln/>
          </p:spPr>
          <p:style>
            <a:lnRef idx="3">
              <a:schemeClr val="lt1"/>
            </a:lnRef>
            <a:fillRef idx="1">
              <a:schemeClr val="accent2"/>
            </a:fillRef>
            <a:effectRef idx="1">
              <a:schemeClr val="accent2"/>
            </a:effectRef>
            <a:fontRef idx="minor">
              <a:schemeClr val="lt1"/>
            </a:fontRef>
          </p:style>
          <p:txBody>
            <a:bodyPr rtlCol="1" anchor="ctr"/>
            <a:lstStyle/>
            <a:p>
              <a:pPr algn="ctr" rtl="1"/>
              <a:r>
                <a:rPr lang="ar-DZ" sz="4000" b="1" i="1" dirty="0" smtClean="0">
                  <a:solidFill>
                    <a:schemeClr val="tx1"/>
                  </a:solidFill>
                  <a:latin typeface="Tw Cen MT" panose="020B0602020104020603" pitchFamily="34" charset="0"/>
                  <a:ea typeface="Tw Cen MT" panose="020B0602020104020603" pitchFamily="34" charset="0"/>
                  <a:cs typeface="Simplified Arabic" panose="02020603050405020304" pitchFamily="18" charset="-78"/>
                </a:rPr>
                <a:t>البرمجة</a:t>
              </a:r>
              <a:r>
                <a:rPr lang="ar-DZ" sz="2800" b="1" i="1" dirty="0" smtClean="0">
                  <a:solidFill>
                    <a:schemeClr val="tx1"/>
                  </a:solidFill>
                  <a:latin typeface="Tw Cen MT" panose="020B0602020104020603" pitchFamily="34" charset="0"/>
                  <a:ea typeface="Tw Cen MT" panose="020B0602020104020603" pitchFamily="34" charset="0"/>
                  <a:cs typeface="Simplified Arabic" panose="02020603050405020304" pitchFamily="18" charset="-78"/>
                </a:rPr>
                <a:t> </a:t>
              </a:r>
              <a:endParaRPr lang="ar-DZ" sz="4000" b="1" i="1" dirty="0">
                <a:solidFill>
                  <a:schemeClr val="tx1"/>
                </a:solidFill>
                <a:latin typeface="Tw Cen MT" panose="020B0602020104020603" pitchFamily="34" charset="0"/>
                <a:ea typeface="Tw Cen MT" panose="020B0602020104020603" pitchFamily="34" charset="0"/>
                <a:cs typeface="Simplified Arabic" panose="02020603050405020304" pitchFamily="18" charset="-78"/>
              </a:endParaRPr>
            </a:p>
          </p:txBody>
        </p:sp>
        <p:sp>
          <p:nvSpPr>
            <p:cNvPr id="57" name="Ellipse 24"/>
            <p:cNvSpPr/>
            <p:nvPr/>
          </p:nvSpPr>
          <p:spPr>
            <a:xfrm rot="3381682">
              <a:off x="12299626" y="5586128"/>
              <a:ext cx="1750610" cy="2363372"/>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b="1" i="1" dirty="0" smtClean="0">
                  <a:solidFill>
                    <a:prstClr val="black"/>
                  </a:solidFill>
                </a:rPr>
                <a:t>الاشكالية</a:t>
              </a:r>
              <a:endParaRPr lang="ar-DZ" sz="2800" b="1" i="1" dirty="0">
                <a:solidFill>
                  <a:prstClr val="black"/>
                </a:solidFill>
              </a:endParaRPr>
            </a:p>
          </p:txBody>
        </p:sp>
        <p:sp>
          <p:nvSpPr>
            <p:cNvPr id="58" name="Ellipse 25"/>
            <p:cNvSpPr/>
            <p:nvPr/>
          </p:nvSpPr>
          <p:spPr>
            <a:xfrm>
              <a:off x="10552304" y="4791805"/>
              <a:ext cx="2000264" cy="1928826"/>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sz="1800" b="1" i="1" dirty="0">
                <a:solidFill>
                  <a:prstClr val="black"/>
                </a:solidFill>
              </a:endParaRPr>
            </a:p>
          </p:txBody>
        </p:sp>
        <p:sp>
          <p:nvSpPr>
            <p:cNvPr id="59" name="Ellipse 26"/>
            <p:cNvSpPr/>
            <p:nvPr/>
          </p:nvSpPr>
          <p:spPr>
            <a:xfrm rot="3013988">
              <a:off x="3987994" y="6352050"/>
              <a:ext cx="2188257" cy="2005203"/>
            </a:xfrm>
            <a:prstGeom prst="ellipse">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0" name="Ellipse 27"/>
            <p:cNvSpPr/>
            <p:nvPr/>
          </p:nvSpPr>
          <p:spPr>
            <a:xfrm rot="12840350">
              <a:off x="5582173" y="10738784"/>
              <a:ext cx="2000264" cy="1928826"/>
            </a:xfrm>
            <a:prstGeom prst="ellipse">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1" name="Ellipse 28"/>
            <p:cNvSpPr/>
            <p:nvPr/>
          </p:nvSpPr>
          <p:spPr>
            <a:xfrm rot="15056014">
              <a:off x="4500290" y="9281906"/>
              <a:ext cx="1687295" cy="2479765"/>
            </a:xfrm>
            <a:prstGeom prst="ellipse">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2" name="Ellipse 29"/>
            <p:cNvSpPr/>
            <p:nvPr/>
          </p:nvSpPr>
          <p:spPr>
            <a:xfrm rot="12090799">
              <a:off x="7256125" y="11511669"/>
              <a:ext cx="2000264" cy="1928826"/>
            </a:xfrm>
            <a:prstGeom prst="ellipse">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2800" b="1" i="1" dirty="0" smtClean="0">
                  <a:solidFill>
                    <a:schemeClr val="tx1"/>
                  </a:solidFill>
                </a:rPr>
                <a:t>خلاصة التحليل</a:t>
              </a:r>
              <a:endParaRPr lang="ar-DZ" sz="2800" b="1" i="1" dirty="0">
                <a:solidFill>
                  <a:schemeClr val="tx1"/>
                </a:solidFill>
              </a:endParaRPr>
            </a:p>
          </p:txBody>
        </p:sp>
        <p:sp>
          <p:nvSpPr>
            <p:cNvPr id="63" name="Ellipse 30"/>
            <p:cNvSpPr/>
            <p:nvPr/>
          </p:nvSpPr>
          <p:spPr>
            <a:xfrm rot="7672940">
              <a:off x="4006728" y="7352326"/>
              <a:ext cx="1680090" cy="2910424"/>
            </a:xfrm>
            <a:prstGeom prst="ellipse">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4" name="Ellipse 31"/>
            <p:cNvSpPr/>
            <p:nvPr/>
          </p:nvSpPr>
          <p:spPr>
            <a:xfrm rot="19498200">
              <a:off x="5332290" y="5109023"/>
              <a:ext cx="2000264" cy="2263017"/>
            </a:xfrm>
            <a:prstGeom prst="ellipse">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5" name="Triangle isocèle 37"/>
            <p:cNvSpPr/>
            <p:nvPr/>
          </p:nvSpPr>
          <p:spPr>
            <a:xfrm rot="10800000">
              <a:off x="8795531" y="6257916"/>
              <a:ext cx="1571636" cy="2928958"/>
            </a:xfrm>
            <a:prstGeom prst="triangle">
              <a:avLst>
                <a:gd name="adj" fmla="val 55333"/>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66" name="Triangle isocèle 38"/>
            <p:cNvSpPr/>
            <p:nvPr/>
          </p:nvSpPr>
          <p:spPr>
            <a:xfrm rot="9275996">
              <a:off x="7895186" y="6405844"/>
              <a:ext cx="1689422" cy="3113375"/>
            </a:xfrm>
            <a:prstGeom prst="triangle">
              <a:avLst>
                <a:gd name="adj" fmla="val 37766"/>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67" name="Triangle isocèle 40"/>
            <p:cNvSpPr/>
            <p:nvPr/>
          </p:nvSpPr>
          <p:spPr>
            <a:xfrm rot="7628653">
              <a:off x="7089403" y="6641056"/>
              <a:ext cx="1578637" cy="3158971"/>
            </a:xfrm>
            <a:prstGeom prst="triangle">
              <a:avLst>
                <a:gd name="adj" fmla="val 39410"/>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8" name="Triangle isocèle 41"/>
            <p:cNvSpPr/>
            <p:nvPr/>
          </p:nvSpPr>
          <p:spPr>
            <a:xfrm rot="5400000">
              <a:off x="7136527" y="7037155"/>
              <a:ext cx="1500198" cy="3696252"/>
            </a:xfrm>
            <a:prstGeom prst="triangle">
              <a:avLst>
                <a:gd name="adj" fmla="val 56541"/>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69" name="Triangle isocèle 42"/>
            <p:cNvSpPr/>
            <p:nvPr/>
          </p:nvSpPr>
          <p:spPr>
            <a:xfrm rot="3749753">
              <a:off x="7038517" y="7981000"/>
              <a:ext cx="1734945" cy="3288228"/>
            </a:xfrm>
            <a:prstGeom prst="triangle">
              <a:avLst>
                <a:gd name="adj" fmla="val 60141"/>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a:solidFill>
                  <a:schemeClr val="tx1"/>
                </a:solidFill>
              </a:endParaRPr>
            </a:p>
          </p:txBody>
        </p:sp>
        <p:sp>
          <p:nvSpPr>
            <p:cNvPr id="70" name="Triangle isocèle 43"/>
            <p:cNvSpPr/>
            <p:nvPr/>
          </p:nvSpPr>
          <p:spPr>
            <a:xfrm rot="1686039">
              <a:off x="7648644" y="8930151"/>
              <a:ext cx="1998048" cy="2571452"/>
            </a:xfrm>
            <a:prstGeom prst="triangle">
              <a:avLst>
                <a:gd name="adj" fmla="val 58156"/>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a:solidFill>
                  <a:schemeClr val="tx1"/>
                </a:solidFill>
              </a:endParaRPr>
            </a:p>
          </p:txBody>
        </p:sp>
        <p:sp>
          <p:nvSpPr>
            <p:cNvPr id="71" name="Triangle isocèle 44"/>
            <p:cNvSpPr/>
            <p:nvPr/>
          </p:nvSpPr>
          <p:spPr>
            <a:xfrm>
              <a:off x="8727950" y="9011982"/>
              <a:ext cx="2112545" cy="2722103"/>
            </a:xfrm>
            <a:prstGeom prst="triangle">
              <a:avLst>
                <a:gd name="adj" fmla="val 37595"/>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a:solidFill>
                  <a:schemeClr val="tx1"/>
                </a:solidFill>
              </a:endParaRPr>
            </a:p>
          </p:txBody>
        </p:sp>
        <p:sp>
          <p:nvSpPr>
            <p:cNvPr id="72" name="Triangle isocèle 45"/>
            <p:cNvSpPr/>
            <p:nvPr/>
          </p:nvSpPr>
          <p:spPr>
            <a:xfrm rot="19710868">
              <a:off x="9621165" y="8249661"/>
              <a:ext cx="2544173" cy="3051281"/>
            </a:xfrm>
            <a:prstGeom prst="triangle">
              <a:avLst>
                <a:gd name="adj" fmla="val 29082"/>
              </a:avLst>
            </a:prstGeom>
            <a:solidFill>
              <a:srgbClr val="FF0000"/>
            </a:solidFill>
            <a:ln/>
          </p:spPr>
          <p:style>
            <a:lnRef idx="3">
              <a:schemeClr val="lt1"/>
            </a:lnRef>
            <a:fillRef idx="1">
              <a:schemeClr val="accent2"/>
            </a:fillRef>
            <a:effectRef idx="1">
              <a:schemeClr val="accent2"/>
            </a:effectRef>
            <a:fontRef idx="minor">
              <a:schemeClr val="lt1"/>
            </a:fontRef>
          </p:style>
          <p:txBody>
            <a:bodyPr rtlCol="1" anchor="ctr"/>
            <a:lstStyle/>
            <a:p>
              <a:pPr algn="ctr"/>
              <a:endParaRPr lang="ar-DZ" dirty="0">
                <a:solidFill>
                  <a:prstClr val="white"/>
                </a:solidFill>
              </a:endParaRPr>
            </a:p>
          </p:txBody>
        </p:sp>
        <p:sp>
          <p:nvSpPr>
            <p:cNvPr id="73" name="Triangle isocèle 46"/>
            <p:cNvSpPr/>
            <p:nvPr/>
          </p:nvSpPr>
          <p:spPr>
            <a:xfrm rot="17603057">
              <a:off x="10667134" y="7313023"/>
              <a:ext cx="2097552" cy="3306292"/>
            </a:xfrm>
            <a:prstGeom prst="triangle">
              <a:avLst>
                <a:gd name="adj" fmla="val 24666"/>
              </a:avLst>
            </a:prstGeom>
            <a:solidFill>
              <a:srgbClr val="FF0000"/>
            </a:solidFill>
            <a:ln/>
          </p:spPr>
          <p:style>
            <a:lnRef idx="3">
              <a:schemeClr val="lt1"/>
            </a:lnRef>
            <a:fillRef idx="1">
              <a:schemeClr val="accent2"/>
            </a:fillRef>
            <a:effectRef idx="1">
              <a:schemeClr val="accent2"/>
            </a:effectRef>
            <a:fontRef idx="minor">
              <a:schemeClr val="lt1"/>
            </a:fontRef>
          </p:style>
          <p:txBody>
            <a:bodyPr rtlCol="1" anchor="ctr"/>
            <a:lstStyle/>
            <a:p>
              <a:pPr algn="ctr" rtl="1"/>
              <a:endParaRPr lang="ar-DZ" sz="4000" b="1" i="1" dirty="0">
                <a:solidFill>
                  <a:schemeClr val="tx1"/>
                </a:solidFill>
                <a:latin typeface="Tw Cen MT" panose="020B0602020104020603" pitchFamily="34" charset="0"/>
                <a:ea typeface="Tw Cen MT" panose="020B0602020104020603" pitchFamily="34" charset="0"/>
                <a:cs typeface="Simplified Arabic" panose="02020603050405020304" pitchFamily="18" charset="-78"/>
              </a:endParaRPr>
            </a:p>
          </p:txBody>
        </p:sp>
        <p:sp>
          <p:nvSpPr>
            <p:cNvPr id="75" name="Triangle isocèle 48"/>
            <p:cNvSpPr/>
            <p:nvPr/>
          </p:nvSpPr>
          <p:spPr>
            <a:xfrm rot="14328833">
              <a:off x="10249683" y="6651806"/>
              <a:ext cx="2076060" cy="3374927"/>
            </a:xfrm>
            <a:prstGeom prst="triangle">
              <a:avLst>
                <a:gd name="adj" fmla="val 53471"/>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76" name="Triangle isocèle 49"/>
            <p:cNvSpPr/>
            <p:nvPr/>
          </p:nvSpPr>
          <p:spPr>
            <a:xfrm rot="12377719">
              <a:off x="9538382" y="6293470"/>
              <a:ext cx="1867850" cy="3173850"/>
            </a:xfrm>
            <a:prstGeom prst="triangle">
              <a:avLst>
                <a:gd name="adj" fmla="val 65907"/>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78" name="ZoneTexte 51"/>
            <p:cNvSpPr txBox="1"/>
            <p:nvPr/>
          </p:nvSpPr>
          <p:spPr>
            <a:xfrm rot="19226298">
              <a:off x="6597063" y="7572374"/>
              <a:ext cx="1143008" cy="312377"/>
            </a:xfrm>
            <a:prstGeom prst="rect">
              <a:avLst/>
            </a:prstGeom>
            <a:noFill/>
          </p:spPr>
          <p:txBody>
            <a:bodyPr wrap="square" rtlCol="1">
              <a:spAutoFit/>
            </a:bodyPr>
            <a:lstStyle/>
            <a:p>
              <a:pPr algn="ctr"/>
              <a:endParaRPr lang="ar-DZ" sz="2400" b="1" i="1" dirty="0">
                <a:solidFill>
                  <a:prstClr val="black"/>
                </a:solidFill>
              </a:endParaRPr>
            </a:p>
          </p:txBody>
        </p:sp>
        <p:sp>
          <p:nvSpPr>
            <p:cNvPr id="82" name="ZoneTexte 55"/>
            <p:cNvSpPr txBox="1"/>
            <p:nvPr/>
          </p:nvSpPr>
          <p:spPr>
            <a:xfrm rot="8142728">
              <a:off x="10669710" y="7744036"/>
              <a:ext cx="2006660" cy="728879"/>
            </a:xfrm>
            <a:prstGeom prst="rect">
              <a:avLst/>
            </a:prstGeom>
            <a:noFill/>
          </p:spPr>
          <p:txBody>
            <a:bodyPr wrap="square" rtlCol="1">
              <a:spAutoFit/>
            </a:bodyPr>
            <a:lstStyle/>
            <a:p>
              <a:pPr algn="ctr"/>
              <a:r>
                <a:rPr lang="ar-DZ" sz="3200" b="1" i="1" dirty="0" smtClean="0">
                  <a:solidFill>
                    <a:prstClr val="black"/>
                  </a:solidFill>
                  <a:latin typeface="Forte" panose="03060902040502070203" pitchFamily="66" charset="0"/>
                </a:rPr>
                <a:t>الفصل التمهيدي</a:t>
              </a:r>
              <a:endParaRPr lang="ar-DZ" sz="3200" b="1" i="1" dirty="0">
                <a:solidFill>
                  <a:prstClr val="black"/>
                </a:solidFill>
                <a:latin typeface="Forte" panose="03060902040502070203" pitchFamily="66" charset="0"/>
              </a:endParaRPr>
            </a:p>
          </p:txBody>
        </p:sp>
        <p:sp>
          <p:nvSpPr>
            <p:cNvPr id="86" name="Ellipse 59"/>
            <p:cNvSpPr/>
            <p:nvPr/>
          </p:nvSpPr>
          <p:spPr>
            <a:xfrm>
              <a:off x="8255723" y="7621308"/>
              <a:ext cx="2606287" cy="235745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prstTxWarp prst="textPlain">
                <a:avLst/>
              </a:prstTxWarp>
              <a:scene3d>
                <a:camera prst="perspectiveLeft"/>
                <a:lightRig rig="threePt" dir="t"/>
              </a:scene3d>
              <a:sp3d extrusionH="57150">
                <a:bevelT w="38100" h="38100" prst="convex"/>
              </a:sp3d>
            </a:bodyPr>
            <a:lstStyle/>
            <a:p>
              <a:pPr algn="ctr"/>
              <a:r>
                <a:rPr lang="ar-DZ" sz="2800" b="1" i="1" dirty="0" smtClean="0">
                  <a:ln w="1905"/>
                  <a:gradFill>
                    <a:gsLst>
                      <a:gs pos="0">
                        <a:srgbClr val="FA8D3D">
                          <a:shade val="20000"/>
                          <a:satMod val="200000"/>
                        </a:srgbClr>
                      </a:gs>
                      <a:gs pos="78000">
                        <a:srgbClr val="FA8D3D">
                          <a:tint val="90000"/>
                          <a:shade val="89000"/>
                          <a:satMod val="220000"/>
                        </a:srgbClr>
                      </a:gs>
                      <a:gs pos="100000">
                        <a:srgbClr val="FA8D3D">
                          <a:tint val="12000"/>
                          <a:satMod val="255000"/>
                        </a:srgbClr>
                      </a:gs>
                    </a:gsLst>
                    <a:lin ang="5400000"/>
                  </a:gradFill>
                  <a:effectLst>
                    <a:glow rad="63500">
                      <a:srgbClr val="F9B639">
                        <a:satMod val="175000"/>
                        <a:alpha val="40000"/>
                      </a:srgbClr>
                    </a:glow>
                    <a:outerShdw blurRad="50800" dist="38100" dir="2700000" algn="tl" rotWithShape="0">
                      <a:prstClr val="black">
                        <a:alpha val="40000"/>
                      </a:prstClr>
                    </a:outerShdw>
                    <a:reflection blurRad="6350" stA="55000" endA="300" endPos="45500" dir="5400000" sy="-100000" algn="bl" rotWithShape="0"/>
                  </a:effectLst>
                </a:rPr>
                <a:t>هيكلة المذكرة</a:t>
              </a:r>
              <a:endParaRPr lang="ar-DZ" sz="2800" b="1" i="1" dirty="0">
                <a:ln w="1905"/>
                <a:gradFill>
                  <a:gsLst>
                    <a:gs pos="0">
                      <a:srgbClr val="FA8D3D">
                        <a:shade val="20000"/>
                        <a:satMod val="200000"/>
                      </a:srgbClr>
                    </a:gs>
                    <a:gs pos="78000">
                      <a:srgbClr val="FA8D3D">
                        <a:tint val="90000"/>
                        <a:shade val="89000"/>
                        <a:satMod val="220000"/>
                      </a:srgbClr>
                    </a:gs>
                    <a:gs pos="100000">
                      <a:srgbClr val="FA8D3D">
                        <a:tint val="12000"/>
                        <a:satMod val="255000"/>
                      </a:srgbClr>
                    </a:gs>
                  </a:gsLst>
                  <a:lin ang="5400000"/>
                </a:gradFill>
                <a:effectLst>
                  <a:glow rad="63500">
                    <a:srgbClr val="F9B639">
                      <a:satMod val="175000"/>
                      <a:alpha val="40000"/>
                    </a:srgbClr>
                  </a:glow>
                  <a:outerShdw blurRad="50800" dist="38100" dir="2700000" algn="tl" rotWithShape="0">
                    <a:prstClr val="black">
                      <a:alpha val="40000"/>
                    </a:prstClr>
                  </a:outerShdw>
                  <a:reflection blurRad="6350" stA="55000" endA="300" endPos="45500" dir="5400000" sy="-100000" algn="bl" rotWithShape="0"/>
                </a:effectLst>
              </a:endParaRPr>
            </a:p>
          </p:txBody>
        </p:sp>
      </p:grpSp>
      <p:pic>
        <p:nvPicPr>
          <p:cNvPr id="90" name="Picture 89"/>
          <p:cNvPicPr>
            <a:picLocks noChangeAspect="1"/>
          </p:cNvPicPr>
          <p:nvPr/>
        </p:nvPicPr>
        <p:blipFill>
          <a:blip r:embed="rId9"/>
          <a:stretch>
            <a:fillRect/>
          </a:stretch>
        </p:blipFill>
        <p:spPr>
          <a:xfrm rot="10087098">
            <a:off x="13415777" y="3647859"/>
            <a:ext cx="2230607" cy="2304488"/>
          </a:xfrm>
          <a:prstGeom prst="rect">
            <a:avLst/>
          </a:prstGeom>
        </p:spPr>
      </p:pic>
      <p:pic>
        <p:nvPicPr>
          <p:cNvPr id="91" name="Picture 90"/>
          <p:cNvPicPr>
            <a:picLocks noChangeAspect="1"/>
          </p:cNvPicPr>
          <p:nvPr/>
        </p:nvPicPr>
        <p:blipFill>
          <a:blip r:embed="rId9"/>
          <a:stretch>
            <a:fillRect/>
          </a:stretch>
        </p:blipFill>
        <p:spPr>
          <a:xfrm rot="8196313">
            <a:off x="12181000" y="3385316"/>
            <a:ext cx="2032951" cy="2375547"/>
          </a:xfrm>
          <a:prstGeom prst="rect">
            <a:avLst/>
          </a:prstGeom>
        </p:spPr>
      </p:pic>
      <p:sp>
        <p:nvSpPr>
          <p:cNvPr id="92" name="Rectangle 91"/>
          <p:cNvSpPr/>
          <p:nvPr/>
        </p:nvSpPr>
        <p:spPr>
          <a:xfrm>
            <a:off x="4713369" y="8057872"/>
            <a:ext cx="295274"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DZ" sz="2000" b="1" i="1" u="none" strike="noStrike" kern="0" cap="none" spc="0" normalizeH="0" baseline="0" noProof="0" dirty="0" smtClean="0">
                <a:ln>
                  <a:noFill/>
                </a:ln>
                <a:solidFill>
                  <a:srgbClr val="E7E6E6">
                    <a:lumMod val="10000"/>
                  </a:srgbClr>
                </a:solidFill>
                <a:effectLst/>
                <a:uLnTx/>
                <a:uFillTx/>
                <a:latin typeface="Baskerville Old Face" panose="02020602080505020303" pitchFamily="18" charset="0"/>
                <a:cs typeface="Arial" panose="020B0604020202020204" pitchFamily="34" charset="0"/>
              </a:rPr>
              <a:t>ر</a:t>
            </a:r>
            <a:endParaRPr kumimoji="0" lang="fr-FR" sz="1800" b="0" i="0" u="none" strike="noStrike" kern="0" cap="none" spc="0" normalizeH="0" baseline="0" noProof="0" dirty="0" smtClean="0">
              <a:ln>
                <a:noFill/>
              </a:ln>
              <a:solidFill>
                <a:sysClr val="windowText" lastClr="000000"/>
              </a:solidFill>
              <a:effectLst/>
              <a:uLnTx/>
              <a:uFillTx/>
            </a:endParaRPr>
          </a:p>
        </p:txBody>
      </p:sp>
      <p:sp>
        <p:nvSpPr>
          <p:cNvPr id="94" name="Rectangle 93"/>
          <p:cNvSpPr/>
          <p:nvPr/>
        </p:nvSpPr>
        <p:spPr>
          <a:xfrm rot="1962541">
            <a:off x="14822086" y="2093978"/>
            <a:ext cx="1510350" cy="1138773"/>
          </a:xfrm>
          <a:prstGeom prst="rect">
            <a:avLst/>
          </a:prstGeom>
        </p:spPr>
        <p:txBody>
          <a:bodyPr wrap="none">
            <a:spAutoFit/>
          </a:bodyPr>
          <a:lstStyle/>
          <a:p>
            <a:pPr algn="ctr"/>
            <a:r>
              <a:rPr lang="ar-SA" sz="3200" b="1" i="1" dirty="0" smtClean="0">
                <a:ea typeface="Tw Cen MT" panose="020B0602020104020603" pitchFamily="34" charset="0"/>
                <a:cs typeface="Simplified Arabic" panose="02020603050405020304" pitchFamily="18" charset="-78"/>
              </a:rPr>
              <a:t>أهداف</a:t>
            </a:r>
            <a:endParaRPr lang="ar-DZ" sz="3200" b="1" i="1" dirty="0" smtClean="0">
              <a:ea typeface="Tw Cen MT" panose="020B0602020104020603" pitchFamily="34" charset="0"/>
              <a:cs typeface="Simplified Arabic" panose="02020603050405020304" pitchFamily="18" charset="-78"/>
            </a:endParaRPr>
          </a:p>
          <a:p>
            <a:pPr algn="ctr"/>
            <a:r>
              <a:rPr lang="ar-SA" sz="3600" dirty="0" smtClean="0">
                <a:ea typeface="Tw Cen MT" panose="020B0602020104020603" pitchFamily="34" charset="0"/>
                <a:cs typeface="Simplified Arabic" panose="02020603050405020304" pitchFamily="18" charset="-78"/>
              </a:rPr>
              <a:t> </a:t>
            </a:r>
            <a:r>
              <a:rPr lang="ar-SA" sz="3600" b="1" i="1" dirty="0">
                <a:ea typeface="Tw Cen MT" panose="020B0602020104020603" pitchFamily="34" charset="0"/>
                <a:cs typeface="Simplified Arabic" panose="02020603050405020304" pitchFamily="18" charset="-78"/>
              </a:rPr>
              <a:t>الدراسة </a:t>
            </a:r>
            <a:endParaRPr lang="fr-FR" sz="3600" b="1" i="1" dirty="0"/>
          </a:p>
        </p:txBody>
      </p:sp>
      <p:sp>
        <p:nvSpPr>
          <p:cNvPr id="95" name="Rectangle 94"/>
          <p:cNvSpPr/>
          <p:nvPr/>
        </p:nvSpPr>
        <p:spPr>
          <a:xfrm>
            <a:off x="12541221" y="1459092"/>
            <a:ext cx="1330814" cy="1569660"/>
          </a:xfrm>
          <a:prstGeom prst="rect">
            <a:avLst/>
          </a:prstGeom>
        </p:spPr>
        <p:txBody>
          <a:bodyPr wrap="none">
            <a:spAutoFit/>
          </a:bodyPr>
          <a:lstStyle/>
          <a:p>
            <a:pPr algn="ctr"/>
            <a:r>
              <a:rPr lang="ar-SA" sz="3200" b="1" i="1" dirty="0" smtClean="0">
                <a:ea typeface="Tw Cen MT" panose="020B0602020104020603" pitchFamily="34" charset="0"/>
                <a:cs typeface="Simplified Arabic" panose="02020603050405020304" pitchFamily="18" charset="-78"/>
              </a:rPr>
              <a:t>أسباب</a:t>
            </a:r>
            <a:endParaRPr lang="ar-DZ" sz="3200" b="1" i="1" dirty="0" smtClean="0">
              <a:ea typeface="Tw Cen MT" panose="020B0602020104020603" pitchFamily="34" charset="0"/>
              <a:cs typeface="Simplified Arabic" panose="02020603050405020304" pitchFamily="18" charset="-78"/>
            </a:endParaRPr>
          </a:p>
          <a:p>
            <a:pPr algn="ctr"/>
            <a:r>
              <a:rPr lang="ar-SA" sz="3200" b="1" i="1" dirty="0" smtClean="0">
                <a:ea typeface="Tw Cen MT" panose="020B0602020104020603" pitchFamily="34" charset="0"/>
                <a:cs typeface="Simplified Arabic" panose="02020603050405020304" pitchFamily="18" charset="-78"/>
              </a:rPr>
              <a:t> </a:t>
            </a:r>
            <a:r>
              <a:rPr lang="ar-SA" sz="3200" b="1" i="1" dirty="0">
                <a:ea typeface="Tw Cen MT" panose="020B0602020104020603" pitchFamily="34" charset="0"/>
                <a:cs typeface="Simplified Arabic" panose="02020603050405020304" pitchFamily="18" charset="-78"/>
              </a:rPr>
              <a:t>اختيار </a:t>
            </a:r>
            <a:endParaRPr lang="ar-DZ" sz="3200" b="1" i="1" dirty="0" smtClean="0">
              <a:ea typeface="Tw Cen MT" panose="020B0602020104020603" pitchFamily="34" charset="0"/>
              <a:cs typeface="Simplified Arabic" panose="02020603050405020304" pitchFamily="18" charset="-78"/>
            </a:endParaRPr>
          </a:p>
          <a:p>
            <a:pPr algn="ctr" rtl="1"/>
            <a:r>
              <a:rPr lang="ar-SA" sz="3200" b="1" i="1" dirty="0" smtClean="0">
                <a:ea typeface="Tw Cen MT" panose="020B0602020104020603" pitchFamily="34" charset="0"/>
                <a:cs typeface="Simplified Arabic" panose="02020603050405020304" pitchFamily="18" charset="-78"/>
              </a:rPr>
              <a:t>الموضوع</a:t>
            </a:r>
            <a:endParaRPr lang="fr-FR" sz="3200" b="1" i="1" dirty="0"/>
          </a:p>
        </p:txBody>
      </p:sp>
      <p:pic>
        <p:nvPicPr>
          <p:cNvPr id="96" name="Picture 95"/>
          <p:cNvPicPr>
            <a:picLocks noChangeAspect="1"/>
          </p:cNvPicPr>
          <p:nvPr/>
        </p:nvPicPr>
        <p:blipFill>
          <a:blip r:embed="rId9"/>
          <a:stretch>
            <a:fillRect/>
          </a:stretch>
        </p:blipFill>
        <p:spPr>
          <a:xfrm rot="5780589">
            <a:off x="10402395" y="3821899"/>
            <a:ext cx="2258771" cy="2027785"/>
          </a:xfrm>
          <a:prstGeom prst="rect">
            <a:avLst/>
          </a:prstGeom>
        </p:spPr>
      </p:pic>
      <p:sp>
        <p:nvSpPr>
          <p:cNvPr id="97" name="Rectangle 96"/>
          <p:cNvSpPr/>
          <p:nvPr/>
        </p:nvSpPr>
        <p:spPr>
          <a:xfrm rot="20553460">
            <a:off x="9948709" y="1336819"/>
            <a:ext cx="1847699" cy="2062103"/>
          </a:xfrm>
          <a:prstGeom prst="rect">
            <a:avLst/>
          </a:prstGeom>
        </p:spPr>
        <p:txBody>
          <a:bodyPr wrap="square">
            <a:spAutoFit/>
          </a:bodyPr>
          <a:lstStyle/>
          <a:p>
            <a:pPr lvl="0" algn="ctr" rtl="1">
              <a:spcAft>
                <a:spcPts val="400"/>
              </a:spcAft>
            </a:pPr>
            <a:r>
              <a:rPr lang="ar-DZ" sz="3200" b="1" i="1" dirty="0" smtClean="0">
                <a:latin typeface="Tw Cen MT" panose="020B0602020104020603" pitchFamily="34" charset="0"/>
                <a:ea typeface="Tw Cen MT" panose="020B0602020104020603" pitchFamily="34" charset="0"/>
                <a:cs typeface="Simplified Arabic" panose="02020603050405020304" pitchFamily="18" charset="-78"/>
              </a:rPr>
              <a:t>الم</a:t>
            </a:r>
            <a:r>
              <a:rPr lang="ar-SA" sz="3200" b="1" i="1" dirty="0" smtClean="0">
                <a:latin typeface="Tw Cen MT" panose="020B0602020104020603" pitchFamily="34" charset="0"/>
                <a:ea typeface="Tw Cen MT" panose="020B0602020104020603" pitchFamily="34" charset="0"/>
                <a:cs typeface="Simplified Arabic" panose="02020603050405020304" pitchFamily="18" charset="-78"/>
              </a:rPr>
              <a:t>نهجية المتبعة</a:t>
            </a:r>
            <a:r>
              <a:rPr lang="ar-DZ" sz="2800" b="1" i="1" dirty="0" smtClean="0">
                <a:latin typeface="Tw Cen MT" panose="020B0602020104020603" pitchFamily="34" charset="0"/>
                <a:ea typeface="Tw Cen MT" panose="020B0602020104020603" pitchFamily="34" charset="0"/>
                <a:cs typeface="Arial" panose="020B0604020202020204" pitchFamily="34" charset="0"/>
              </a:rPr>
              <a:t> </a:t>
            </a:r>
            <a:r>
              <a:rPr lang="ar-SA" sz="3200" b="1" i="1" dirty="0" smtClean="0">
                <a:ea typeface="Tw Cen MT" panose="020B0602020104020603" pitchFamily="34" charset="0"/>
                <a:cs typeface="Simplified Arabic" panose="02020603050405020304" pitchFamily="18" charset="-78"/>
              </a:rPr>
              <a:t>وسائل </a:t>
            </a:r>
            <a:r>
              <a:rPr lang="ar-SA" sz="3200" b="1" i="1" dirty="0">
                <a:ea typeface="Tw Cen MT" panose="020B0602020104020603" pitchFamily="34" charset="0"/>
                <a:cs typeface="Simplified Arabic" panose="02020603050405020304" pitchFamily="18" charset="-78"/>
              </a:rPr>
              <a:t>البحث</a:t>
            </a:r>
            <a:endParaRPr lang="fr-FR" sz="8000" b="1" i="1" dirty="0"/>
          </a:p>
        </p:txBody>
      </p:sp>
      <p:sp>
        <p:nvSpPr>
          <p:cNvPr id="99" name="Rectangle 98"/>
          <p:cNvSpPr/>
          <p:nvPr/>
        </p:nvSpPr>
        <p:spPr>
          <a:xfrm rot="2209352">
            <a:off x="9213191" y="5233604"/>
            <a:ext cx="3061584" cy="1077218"/>
          </a:xfrm>
          <a:prstGeom prst="rect">
            <a:avLst/>
          </a:prstGeom>
        </p:spPr>
        <p:txBody>
          <a:bodyPr wrap="square">
            <a:spAutoFit/>
          </a:bodyPr>
          <a:lstStyle/>
          <a:p>
            <a:pPr algn="ctr"/>
            <a:r>
              <a:rPr lang="ar-SA" sz="3200" b="1" i="1" dirty="0">
                <a:solidFill>
                  <a:prstClr val="black"/>
                </a:solidFill>
                <a:latin typeface="Forte" panose="03060902040502070203" pitchFamily="66" charset="0"/>
              </a:rPr>
              <a:t>إعادة التأهيل الحضري</a:t>
            </a:r>
            <a:endParaRPr lang="fr-FR" sz="3200" b="1" i="1" dirty="0">
              <a:solidFill>
                <a:prstClr val="black"/>
              </a:solidFill>
              <a:latin typeface="Forte" panose="03060902040502070203" pitchFamily="66" charset="0"/>
            </a:endParaRPr>
          </a:p>
        </p:txBody>
      </p:sp>
      <p:sp>
        <p:nvSpPr>
          <p:cNvPr id="135" name="Rectangle 134"/>
          <p:cNvSpPr/>
          <p:nvPr/>
        </p:nvSpPr>
        <p:spPr>
          <a:xfrm rot="1001988">
            <a:off x="8721950" y="6647187"/>
            <a:ext cx="2898359" cy="1077218"/>
          </a:xfrm>
          <a:prstGeom prst="rect">
            <a:avLst/>
          </a:prstGeom>
        </p:spPr>
        <p:txBody>
          <a:bodyPr wrap="square">
            <a:spAutoFit/>
          </a:bodyPr>
          <a:lstStyle/>
          <a:p>
            <a:pPr algn="ctr"/>
            <a:r>
              <a:rPr lang="ar-SA" sz="3200" b="1" i="1" dirty="0">
                <a:solidFill>
                  <a:prstClr val="black"/>
                </a:solidFill>
                <a:latin typeface="Forte" panose="03060902040502070203" pitchFamily="66" charset="0"/>
              </a:rPr>
              <a:t>إعادة التأهيل الحضري</a:t>
            </a:r>
            <a:endParaRPr lang="fr-FR" sz="3200" b="1" i="1" dirty="0">
              <a:solidFill>
                <a:prstClr val="black"/>
              </a:solidFill>
              <a:latin typeface="Forte" panose="03060902040502070203" pitchFamily="66" charset="0"/>
            </a:endParaRPr>
          </a:p>
        </p:txBody>
      </p:sp>
      <p:pic>
        <p:nvPicPr>
          <p:cNvPr id="137" name="Picture 2" descr="C:\Users\NTC\Desktop\JKHB.gif"/>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16540616" y="-64978"/>
            <a:ext cx="4796926"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 name="Picture 2" descr="C:\Users\NTC\Desktop\LHFG.gif"/>
          <p:cNvPicPr>
            <a:picLocks noChangeAspect="1" noChangeArrowheads="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1059726" y="12208035"/>
            <a:ext cx="6011863"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 name="Rectangle 138"/>
          <p:cNvSpPr/>
          <p:nvPr/>
        </p:nvSpPr>
        <p:spPr>
          <a:xfrm rot="19406995">
            <a:off x="8431816" y="2789631"/>
            <a:ext cx="1386918" cy="1077218"/>
          </a:xfrm>
          <a:prstGeom prst="rect">
            <a:avLst/>
          </a:prstGeom>
        </p:spPr>
        <p:txBody>
          <a:bodyPr wrap="none">
            <a:spAutoFit/>
          </a:bodyPr>
          <a:lstStyle/>
          <a:p>
            <a:r>
              <a:rPr lang="ar-SA" sz="3200" b="1" i="1" dirty="0" smtClean="0">
                <a:ea typeface="Tw Cen MT" panose="020B0602020104020603" pitchFamily="34" charset="0"/>
                <a:cs typeface="Simplified Arabic" panose="02020603050405020304" pitchFamily="18" charset="-78"/>
              </a:rPr>
              <a:t>التدخلات</a:t>
            </a:r>
            <a:endParaRPr lang="ar-DZ" sz="3200" b="1" i="1" dirty="0" smtClean="0">
              <a:ea typeface="Tw Cen MT" panose="020B0602020104020603" pitchFamily="34" charset="0"/>
              <a:cs typeface="Simplified Arabic" panose="02020603050405020304" pitchFamily="18" charset="-78"/>
            </a:endParaRPr>
          </a:p>
          <a:p>
            <a:r>
              <a:rPr lang="ar-SA" sz="3200" b="1" i="1" dirty="0" smtClean="0">
                <a:ea typeface="Tw Cen MT" panose="020B0602020104020603" pitchFamily="34" charset="0"/>
                <a:cs typeface="Simplified Arabic" panose="02020603050405020304" pitchFamily="18" charset="-78"/>
              </a:rPr>
              <a:t> </a:t>
            </a:r>
            <a:r>
              <a:rPr lang="ar-SA" sz="3200" b="1" i="1" dirty="0">
                <a:ea typeface="Tw Cen MT" panose="020B0602020104020603" pitchFamily="34" charset="0"/>
                <a:cs typeface="Simplified Arabic" panose="02020603050405020304" pitchFamily="18" charset="-78"/>
              </a:rPr>
              <a:t>العمرانية</a:t>
            </a:r>
            <a:endParaRPr lang="fr-FR" sz="8000" b="1" i="1" dirty="0"/>
          </a:p>
        </p:txBody>
      </p:sp>
      <p:sp>
        <p:nvSpPr>
          <p:cNvPr id="140" name="Rectangle 139"/>
          <p:cNvSpPr/>
          <p:nvPr/>
        </p:nvSpPr>
        <p:spPr>
          <a:xfrm rot="18170459">
            <a:off x="6653053" y="3659841"/>
            <a:ext cx="2302233" cy="2657138"/>
          </a:xfrm>
          <a:prstGeom prst="rect">
            <a:avLst/>
          </a:prstGeom>
        </p:spPr>
        <p:txBody>
          <a:bodyPr wrap="square">
            <a:spAutoFit/>
          </a:bodyPr>
          <a:lstStyle/>
          <a:p>
            <a:pPr lvl="0" algn="ctr" rtl="1">
              <a:spcAft>
                <a:spcPts val="400"/>
              </a:spcAft>
            </a:pPr>
            <a:r>
              <a:rPr lang="ar-SA" sz="3200" b="1" i="1" dirty="0" smtClean="0">
                <a:latin typeface="Tw Cen MT" panose="020B0602020104020603" pitchFamily="34" charset="0"/>
                <a:ea typeface="Tw Cen MT" panose="020B0602020104020603" pitchFamily="34" charset="0"/>
                <a:cs typeface="Simplified Arabic" panose="02020603050405020304" pitchFamily="18" charset="-78"/>
              </a:rPr>
              <a:t>إعادة</a:t>
            </a:r>
            <a:endParaRPr lang="ar-DZ" sz="3200" b="1" i="1" dirty="0" smtClean="0">
              <a:latin typeface="Tw Cen MT" panose="020B0602020104020603" pitchFamily="34" charset="0"/>
              <a:ea typeface="Tw Cen MT" panose="020B0602020104020603" pitchFamily="34" charset="0"/>
              <a:cs typeface="Simplified Arabic" panose="02020603050405020304" pitchFamily="18" charset="-78"/>
            </a:endParaRPr>
          </a:p>
          <a:p>
            <a:pPr lvl="0" algn="ctr" rtl="1">
              <a:spcAft>
                <a:spcPts val="400"/>
              </a:spcAft>
            </a:pPr>
            <a:r>
              <a:rPr lang="ar-SA" sz="3200" dirty="0" smtClean="0">
                <a:latin typeface="Tw Cen MT" panose="020B0602020104020603" pitchFamily="34" charset="0"/>
                <a:ea typeface="Tw Cen MT" panose="020B0602020104020603" pitchFamily="34" charset="0"/>
                <a:cs typeface="Simplified Arabic" panose="02020603050405020304" pitchFamily="18" charset="-78"/>
              </a:rPr>
              <a:t> </a:t>
            </a:r>
            <a:r>
              <a:rPr lang="ar-SA" sz="3200" b="1" i="1" dirty="0">
                <a:latin typeface="Tw Cen MT" panose="020B0602020104020603" pitchFamily="34" charset="0"/>
                <a:ea typeface="Tw Cen MT" panose="020B0602020104020603" pitchFamily="34" charset="0"/>
                <a:cs typeface="Simplified Arabic" panose="02020603050405020304" pitchFamily="18" charset="-78"/>
              </a:rPr>
              <a:t>التأهيل </a:t>
            </a:r>
            <a:r>
              <a:rPr lang="ar-SA" sz="3200" b="1" i="1" dirty="0" smtClean="0">
                <a:latin typeface="Tw Cen MT" panose="020B0602020104020603" pitchFamily="34" charset="0"/>
                <a:ea typeface="Tw Cen MT" panose="020B0602020104020603" pitchFamily="34" charset="0"/>
                <a:cs typeface="Simplified Arabic" panose="02020603050405020304" pitchFamily="18" charset="-78"/>
              </a:rPr>
              <a:t>الحضري.</a:t>
            </a:r>
            <a:endParaRPr lang="fr-FR" sz="2800" b="1" i="1" dirty="0">
              <a:latin typeface="Tw Cen MT" panose="020B0602020104020603" pitchFamily="34" charset="0"/>
              <a:ea typeface="Tw Cen MT" panose="020B0602020104020603" pitchFamily="34" charset="0"/>
              <a:cs typeface="Arial" panose="020B0604020202020204" pitchFamily="34" charset="0"/>
            </a:endParaRPr>
          </a:p>
          <a:p>
            <a:pPr algn="ctr" rtl="1"/>
            <a:r>
              <a:rPr lang="ar-SA" sz="3200" b="1" i="1" dirty="0" smtClean="0">
                <a:ea typeface="Tw Cen MT" panose="020B0602020104020603" pitchFamily="34" charset="0"/>
                <a:cs typeface="Simplified Arabic" panose="02020603050405020304" pitchFamily="18" charset="-78"/>
              </a:rPr>
              <a:t>نماذج</a:t>
            </a:r>
            <a:endParaRPr lang="ar-DZ" sz="3200" b="1" i="1" dirty="0" smtClean="0">
              <a:ea typeface="Tw Cen MT" panose="020B0602020104020603" pitchFamily="34" charset="0"/>
              <a:cs typeface="Simplified Arabic" panose="02020603050405020304" pitchFamily="18" charset="-78"/>
            </a:endParaRPr>
          </a:p>
          <a:p>
            <a:pPr algn="ctr" rtl="1"/>
            <a:r>
              <a:rPr lang="ar-SA" sz="3200" b="1" i="1" dirty="0" smtClean="0">
                <a:ea typeface="Tw Cen MT" panose="020B0602020104020603" pitchFamily="34" charset="0"/>
                <a:cs typeface="Simplified Arabic" panose="02020603050405020304" pitchFamily="18" charset="-78"/>
              </a:rPr>
              <a:t> </a:t>
            </a:r>
            <a:r>
              <a:rPr lang="ar-DZ" sz="3200" b="1" i="1" dirty="0" smtClean="0">
                <a:ea typeface="Tw Cen MT" panose="020B0602020104020603" pitchFamily="34" charset="0"/>
                <a:cs typeface="Simplified Arabic" panose="02020603050405020304" pitchFamily="18" charset="-78"/>
              </a:rPr>
              <a:t>سابقة</a:t>
            </a:r>
            <a:endParaRPr lang="fr-FR" sz="8000" b="1" i="1" dirty="0"/>
          </a:p>
        </p:txBody>
      </p:sp>
      <p:sp>
        <p:nvSpPr>
          <p:cNvPr id="141" name="Rectangle 140"/>
          <p:cNvSpPr/>
          <p:nvPr/>
        </p:nvSpPr>
        <p:spPr>
          <a:xfrm rot="18096936">
            <a:off x="6350016" y="6222455"/>
            <a:ext cx="1821528" cy="1969770"/>
          </a:xfrm>
          <a:prstGeom prst="rect">
            <a:avLst/>
          </a:prstGeom>
        </p:spPr>
        <p:txBody>
          <a:bodyPr wrap="square">
            <a:spAutoFit/>
          </a:bodyPr>
          <a:lstStyle/>
          <a:p>
            <a:pPr lvl="0" algn="ctr" rtl="1">
              <a:spcAft>
                <a:spcPts val="400"/>
              </a:spcAft>
            </a:pPr>
            <a:r>
              <a:rPr lang="ar-SA" sz="2800" b="1" i="1" dirty="0" smtClean="0">
                <a:latin typeface="Tw Cen MT" panose="020B0602020104020603" pitchFamily="34" charset="0"/>
                <a:ea typeface="Tw Cen MT" panose="020B0602020104020603" pitchFamily="34" charset="0"/>
                <a:cs typeface="Simplified Arabic" panose="02020603050405020304" pitchFamily="18" charset="-78"/>
              </a:rPr>
              <a:t>المفاهيم</a:t>
            </a:r>
            <a:endParaRPr lang="ar-DZ" sz="2800" b="1" i="1" dirty="0" smtClean="0">
              <a:latin typeface="Tw Cen MT" panose="020B0602020104020603" pitchFamily="34" charset="0"/>
              <a:ea typeface="Tw Cen MT" panose="020B0602020104020603" pitchFamily="34" charset="0"/>
              <a:cs typeface="Simplified Arabic" panose="02020603050405020304" pitchFamily="18" charset="-78"/>
            </a:endParaRPr>
          </a:p>
          <a:p>
            <a:pPr lvl="0" algn="ctr" rtl="1">
              <a:spcAft>
                <a:spcPts val="400"/>
              </a:spcAft>
            </a:pPr>
            <a:r>
              <a:rPr lang="ar-SA" sz="2800" b="1" i="1" dirty="0" smtClean="0">
                <a:latin typeface="Tw Cen MT" panose="020B0602020104020603" pitchFamily="34" charset="0"/>
                <a:ea typeface="Tw Cen MT" panose="020B0602020104020603" pitchFamily="34" charset="0"/>
                <a:cs typeface="Simplified Arabic" panose="02020603050405020304" pitchFamily="18" charset="-78"/>
              </a:rPr>
              <a:t> عامة</a:t>
            </a:r>
            <a:endParaRPr lang="ar-DZ" sz="2800" b="1" i="1" dirty="0" smtClean="0">
              <a:latin typeface="Tw Cen MT" panose="020B0602020104020603" pitchFamily="34" charset="0"/>
              <a:ea typeface="Tw Cen MT" panose="020B0602020104020603" pitchFamily="34" charset="0"/>
              <a:cs typeface="Simplified Arabic" panose="02020603050405020304" pitchFamily="18" charset="-78"/>
            </a:endParaRPr>
          </a:p>
          <a:p>
            <a:pPr lvl="0" algn="ctr" rtl="1">
              <a:spcAft>
                <a:spcPts val="400"/>
              </a:spcAft>
            </a:pPr>
            <a:r>
              <a:rPr lang="ar-SA" sz="2800" b="1" i="1" dirty="0" smtClean="0">
                <a:latin typeface="Tw Cen MT" panose="020B0602020104020603" pitchFamily="34" charset="0"/>
                <a:ea typeface="Tw Cen MT" panose="020B0602020104020603" pitchFamily="34" charset="0"/>
                <a:cs typeface="Simplified Arabic" panose="02020603050405020304" pitchFamily="18" charset="-78"/>
              </a:rPr>
              <a:t> </a:t>
            </a:r>
            <a:r>
              <a:rPr lang="ar-SA" sz="2800" b="1" i="1" dirty="0">
                <a:latin typeface="Tw Cen MT" panose="020B0602020104020603" pitchFamily="34" charset="0"/>
                <a:ea typeface="Tw Cen MT" panose="020B0602020104020603" pitchFamily="34" charset="0"/>
                <a:cs typeface="Simplified Arabic" panose="02020603050405020304" pitchFamily="18" charset="-78"/>
              </a:rPr>
              <a:t>لحي </a:t>
            </a:r>
            <a:r>
              <a:rPr lang="ar-SA" sz="2800" b="1" i="1" dirty="0" smtClean="0">
                <a:latin typeface="Tw Cen MT" panose="020B0602020104020603" pitchFamily="34" charset="0"/>
                <a:ea typeface="Tw Cen MT" panose="020B0602020104020603" pitchFamily="34" charset="0"/>
                <a:cs typeface="Simplified Arabic" panose="02020603050405020304" pitchFamily="18" charset="-78"/>
              </a:rPr>
              <a:t>سكني</a:t>
            </a:r>
            <a:endParaRPr lang="ar-DZ" sz="2800" b="1" i="1" dirty="0" smtClean="0">
              <a:latin typeface="Tw Cen MT" panose="020B0602020104020603" pitchFamily="34" charset="0"/>
              <a:ea typeface="Tw Cen MT" panose="020B0602020104020603" pitchFamily="34" charset="0"/>
              <a:cs typeface="Simplified Arabic" panose="02020603050405020304" pitchFamily="18" charset="-78"/>
            </a:endParaRPr>
          </a:p>
          <a:p>
            <a:pPr lvl="0" algn="ctr" rtl="1">
              <a:spcAft>
                <a:spcPts val="400"/>
              </a:spcAft>
            </a:pPr>
            <a:r>
              <a:rPr lang="ar-SA" sz="2800" b="1" i="1" dirty="0" smtClean="0">
                <a:latin typeface="Tw Cen MT" panose="020B0602020104020603" pitchFamily="34" charset="0"/>
                <a:ea typeface="Tw Cen MT" panose="020B0602020104020603" pitchFamily="34" charset="0"/>
                <a:cs typeface="Simplified Arabic" panose="02020603050405020304" pitchFamily="18" charset="-78"/>
              </a:rPr>
              <a:t> </a:t>
            </a:r>
            <a:r>
              <a:rPr lang="ar-SA" sz="2800" b="1" i="1" dirty="0">
                <a:latin typeface="Tw Cen MT" panose="020B0602020104020603" pitchFamily="34" charset="0"/>
                <a:ea typeface="Tw Cen MT" panose="020B0602020104020603" pitchFamily="34" charset="0"/>
                <a:cs typeface="Simplified Arabic" panose="02020603050405020304" pitchFamily="18" charset="-78"/>
              </a:rPr>
              <a:t>الجماعي</a:t>
            </a:r>
            <a:endParaRPr lang="fr-FR" sz="2400" b="1" i="1" dirty="0">
              <a:effectLst/>
              <a:latin typeface="Tw Cen MT" panose="020B0602020104020603" pitchFamily="34" charset="0"/>
              <a:ea typeface="Tw Cen MT" panose="020B0602020104020603" pitchFamily="34" charset="0"/>
              <a:cs typeface="Arial" panose="020B0604020202020204" pitchFamily="34" charset="0"/>
            </a:endParaRPr>
          </a:p>
        </p:txBody>
      </p:sp>
      <p:sp>
        <p:nvSpPr>
          <p:cNvPr id="142" name="Rectangle 141"/>
          <p:cNvSpPr/>
          <p:nvPr/>
        </p:nvSpPr>
        <p:spPr>
          <a:xfrm rot="9528917" flipV="1">
            <a:off x="9255853" y="8038999"/>
            <a:ext cx="2398179" cy="1620957"/>
          </a:xfrm>
          <a:prstGeom prst="rect">
            <a:avLst/>
          </a:prstGeom>
        </p:spPr>
        <p:txBody>
          <a:bodyPr wrap="square">
            <a:spAutoFit/>
          </a:bodyPr>
          <a:lstStyle/>
          <a:p>
            <a:pPr lvl="0" algn="ctr" rtl="1">
              <a:spcAft>
                <a:spcPts val="400"/>
              </a:spcAft>
            </a:pPr>
            <a:r>
              <a:rPr lang="ar-DZ" sz="3200" b="1" i="1" dirty="0">
                <a:latin typeface="Tw Cen MT" panose="020B0602020104020603" pitchFamily="34" charset="0"/>
                <a:ea typeface="Tw Cen MT" panose="020B0602020104020603" pitchFamily="34" charset="0"/>
                <a:cs typeface="Simplified Arabic" panose="02020603050405020304" pitchFamily="18" charset="-78"/>
              </a:rPr>
              <a:t> الدراسة </a:t>
            </a:r>
            <a:endParaRPr lang="fr-FR" sz="2800" b="1" i="1" dirty="0">
              <a:latin typeface="Tw Cen MT" panose="020B0602020104020603" pitchFamily="34" charset="0"/>
              <a:ea typeface="Tw Cen MT" panose="020B0602020104020603" pitchFamily="34" charset="0"/>
              <a:cs typeface="Arial" panose="020B0604020202020204" pitchFamily="34" charset="0"/>
            </a:endParaRPr>
          </a:p>
          <a:p>
            <a:pPr algn="ctr" rtl="1"/>
            <a:r>
              <a:rPr lang="ar-DZ" sz="3200" b="1" i="1" dirty="0">
                <a:ea typeface="Tw Cen MT" panose="020B0602020104020603" pitchFamily="34" charset="0"/>
                <a:cs typeface="Simplified Arabic" panose="02020603050405020304" pitchFamily="18" charset="-78"/>
              </a:rPr>
              <a:t>التحليل </a:t>
            </a:r>
            <a:r>
              <a:rPr lang="ar-DZ" sz="3200" b="1" i="1" dirty="0" smtClean="0">
                <a:ea typeface="Tw Cen MT" panose="020B0602020104020603" pitchFamily="34" charset="0"/>
                <a:cs typeface="Simplified Arabic" panose="02020603050405020304" pitchFamily="18" charset="-78"/>
              </a:rPr>
              <a:t>لحي </a:t>
            </a:r>
            <a:r>
              <a:rPr lang="ar-DZ" sz="3200" b="1" i="1" dirty="0">
                <a:ea typeface="Tw Cen MT" panose="020B0602020104020603" pitchFamily="34" charset="0"/>
                <a:cs typeface="Simplified Arabic" panose="02020603050405020304" pitchFamily="18" charset="-78"/>
              </a:rPr>
              <a:t>570 مسكن</a:t>
            </a:r>
            <a:endParaRPr lang="fr-FR" sz="8800" b="1" i="1" dirty="0"/>
          </a:p>
        </p:txBody>
      </p:sp>
      <p:sp>
        <p:nvSpPr>
          <p:cNvPr id="143" name="Rectangle 142"/>
          <p:cNvSpPr/>
          <p:nvPr/>
        </p:nvSpPr>
        <p:spPr>
          <a:xfrm rot="6873917" flipV="1">
            <a:off x="10397978" y="9207543"/>
            <a:ext cx="2398179" cy="1620957"/>
          </a:xfrm>
          <a:prstGeom prst="rect">
            <a:avLst/>
          </a:prstGeom>
        </p:spPr>
        <p:txBody>
          <a:bodyPr wrap="square">
            <a:spAutoFit/>
          </a:bodyPr>
          <a:lstStyle/>
          <a:p>
            <a:pPr lvl="0" algn="ctr" rtl="1">
              <a:spcAft>
                <a:spcPts val="400"/>
              </a:spcAft>
            </a:pPr>
            <a:r>
              <a:rPr lang="ar-DZ" sz="3200" b="1" i="1" dirty="0">
                <a:latin typeface="Tw Cen MT" panose="020B0602020104020603" pitchFamily="34" charset="0"/>
                <a:ea typeface="Tw Cen MT" panose="020B0602020104020603" pitchFamily="34" charset="0"/>
                <a:cs typeface="Simplified Arabic" panose="02020603050405020304" pitchFamily="18" charset="-78"/>
              </a:rPr>
              <a:t> الدراسة </a:t>
            </a:r>
            <a:endParaRPr lang="fr-FR" sz="2800" b="1" i="1" dirty="0">
              <a:latin typeface="Tw Cen MT" panose="020B0602020104020603" pitchFamily="34" charset="0"/>
              <a:ea typeface="Tw Cen MT" panose="020B0602020104020603" pitchFamily="34" charset="0"/>
              <a:cs typeface="Arial" panose="020B0604020202020204" pitchFamily="34" charset="0"/>
            </a:endParaRPr>
          </a:p>
          <a:p>
            <a:pPr algn="ctr" rtl="1"/>
            <a:r>
              <a:rPr lang="ar-DZ" sz="3200" b="1" i="1" dirty="0">
                <a:ea typeface="Tw Cen MT" panose="020B0602020104020603" pitchFamily="34" charset="0"/>
                <a:cs typeface="Simplified Arabic" panose="02020603050405020304" pitchFamily="18" charset="-78"/>
              </a:rPr>
              <a:t>التحليل </a:t>
            </a:r>
            <a:r>
              <a:rPr lang="ar-DZ" sz="3200" b="1" i="1" dirty="0" smtClean="0">
                <a:ea typeface="Tw Cen MT" panose="020B0602020104020603" pitchFamily="34" charset="0"/>
                <a:cs typeface="Simplified Arabic" panose="02020603050405020304" pitchFamily="18" charset="-78"/>
              </a:rPr>
              <a:t>لحي </a:t>
            </a:r>
            <a:r>
              <a:rPr lang="ar-DZ" sz="3200" b="1" i="1" dirty="0">
                <a:ea typeface="Tw Cen MT" panose="020B0602020104020603" pitchFamily="34" charset="0"/>
                <a:cs typeface="Simplified Arabic" panose="02020603050405020304" pitchFamily="18" charset="-78"/>
              </a:rPr>
              <a:t>570 مسكن</a:t>
            </a:r>
            <a:endParaRPr lang="fr-FR" sz="8800" b="1" i="1" dirty="0"/>
          </a:p>
        </p:txBody>
      </p:sp>
      <p:sp>
        <p:nvSpPr>
          <p:cNvPr id="174" name="Rectangle 173"/>
          <p:cNvSpPr/>
          <p:nvPr/>
        </p:nvSpPr>
        <p:spPr>
          <a:xfrm rot="5400000" flipV="1">
            <a:off x="12129107" y="9659531"/>
            <a:ext cx="2398179" cy="1620957"/>
          </a:xfrm>
          <a:prstGeom prst="rect">
            <a:avLst/>
          </a:prstGeom>
        </p:spPr>
        <p:txBody>
          <a:bodyPr wrap="square">
            <a:spAutoFit/>
          </a:bodyPr>
          <a:lstStyle/>
          <a:p>
            <a:pPr lvl="0" algn="ctr" rtl="1">
              <a:spcAft>
                <a:spcPts val="400"/>
              </a:spcAft>
            </a:pPr>
            <a:r>
              <a:rPr lang="ar-DZ" sz="3200" b="1" i="1" dirty="0" smtClean="0">
                <a:latin typeface="Tw Cen MT" panose="020B0602020104020603" pitchFamily="34" charset="0"/>
                <a:ea typeface="Tw Cen MT" panose="020B0602020104020603" pitchFamily="34" charset="0"/>
                <a:cs typeface="Simplified Arabic" panose="02020603050405020304" pitchFamily="18" charset="-78"/>
              </a:rPr>
              <a:t> االدراسة </a:t>
            </a:r>
            <a:endParaRPr lang="fr-FR" sz="2800" b="1" i="1" dirty="0">
              <a:latin typeface="Tw Cen MT" panose="020B0602020104020603" pitchFamily="34" charset="0"/>
              <a:ea typeface="Tw Cen MT" panose="020B0602020104020603" pitchFamily="34" charset="0"/>
              <a:cs typeface="Arial" panose="020B0604020202020204" pitchFamily="34" charset="0"/>
            </a:endParaRPr>
          </a:p>
          <a:p>
            <a:pPr algn="ctr" rtl="1"/>
            <a:r>
              <a:rPr lang="ar-DZ" sz="3200" b="1" i="1" dirty="0" smtClean="0">
                <a:ea typeface="Tw Cen MT" panose="020B0602020104020603" pitchFamily="34" charset="0"/>
                <a:cs typeface="Simplified Arabic" panose="02020603050405020304" pitchFamily="18" charset="-78"/>
              </a:rPr>
              <a:t>التحليل لحي </a:t>
            </a:r>
            <a:r>
              <a:rPr lang="ar-DZ" sz="3200" b="1" i="1" dirty="0">
                <a:ea typeface="Tw Cen MT" panose="020B0602020104020603" pitchFamily="34" charset="0"/>
                <a:cs typeface="Simplified Arabic" panose="02020603050405020304" pitchFamily="18" charset="-78"/>
              </a:rPr>
              <a:t>570 مسكن</a:t>
            </a:r>
            <a:endParaRPr lang="fr-FR" sz="8800" b="1" i="1" dirty="0"/>
          </a:p>
        </p:txBody>
      </p:sp>
      <p:sp>
        <p:nvSpPr>
          <p:cNvPr id="175" name="Rectangle 174"/>
          <p:cNvSpPr/>
          <p:nvPr/>
        </p:nvSpPr>
        <p:spPr>
          <a:xfrm rot="14076189">
            <a:off x="6951212" y="8788946"/>
            <a:ext cx="1777080" cy="1815882"/>
          </a:xfrm>
          <a:prstGeom prst="rect">
            <a:avLst/>
          </a:prstGeom>
        </p:spPr>
        <p:txBody>
          <a:bodyPr wrap="square">
            <a:spAutoFit/>
          </a:bodyPr>
          <a:lstStyle/>
          <a:p>
            <a:pPr algn="ctr"/>
            <a:r>
              <a:rPr lang="ar-DZ" sz="2800" b="1" i="1" dirty="0" smtClean="0">
                <a:ea typeface="Tw Cen MT" panose="020B0602020104020603" pitchFamily="34" charset="0"/>
                <a:cs typeface="Simplified Arabic" panose="02020603050405020304" pitchFamily="18" charset="-78"/>
              </a:rPr>
              <a:t>الدراسة التحليلية</a:t>
            </a:r>
          </a:p>
          <a:p>
            <a:pPr algn="ctr"/>
            <a:r>
              <a:rPr lang="ar-DZ" sz="2800" b="1" i="1" dirty="0" smtClean="0">
                <a:ea typeface="Tw Cen MT" panose="020B0602020104020603" pitchFamily="34" charset="0"/>
                <a:cs typeface="Simplified Arabic" panose="02020603050405020304" pitchFamily="18" charset="-78"/>
              </a:rPr>
              <a:t> لمدينة</a:t>
            </a:r>
          </a:p>
          <a:p>
            <a:pPr algn="ctr"/>
            <a:r>
              <a:rPr lang="ar-DZ" sz="2800" b="1" i="1" dirty="0" smtClean="0">
                <a:ea typeface="Tw Cen MT" panose="020B0602020104020603" pitchFamily="34" charset="0"/>
                <a:cs typeface="Simplified Arabic" panose="02020603050405020304" pitchFamily="18" charset="-78"/>
              </a:rPr>
              <a:t> </a:t>
            </a:r>
            <a:r>
              <a:rPr lang="ar-DZ" sz="2800" b="1" i="1" dirty="0">
                <a:ea typeface="Tw Cen MT" panose="020B0602020104020603" pitchFamily="34" charset="0"/>
                <a:cs typeface="Simplified Arabic" panose="02020603050405020304" pitchFamily="18" charset="-78"/>
              </a:rPr>
              <a:t>المسيلة</a:t>
            </a:r>
            <a:endParaRPr lang="fr-FR" sz="7200" b="1" i="1" dirty="0"/>
          </a:p>
        </p:txBody>
      </p:sp>
      <p:sp>
        <p:nvSpPr>
          <p:cNvPr id="176" name="Rectangle 175"/>
          <p:cNvSpPr/>
          <p:nvPr/>
        </p:nvSpPr>
        <p:spPr>
          <a:xfrm rot="13464977">
            <a:off x="8679098" y="10645594"/>
            <a:ext cx="1257261" cy="1815882"/>
          </a:xfrm>
          <a:prstGeom prst="rect">
            <a:avLst/>
          </a:prstGeom>
        </p:spPr>
        <p:txBody>
          <a:bodyPr wrap="square">
            <a:spAutoFit/>
          </a:bodyPr>
          <a:lstStyle/>
          <a:p>
            <a:pPr algn="ctr"/>
            <a:r>
              <a:rPr lang="ar-DZ" sz="2800" b="1" i="1" dirty="0" smtClean="0">
                <a:ea typeface="Tw Cen MT" panose="020B0602020104020603" pitchFamily="34" charset="0"/>
                <a:cs typeface="Simplified Arabic" panose="02020603050405020304" pitchFamily="18" charset="-78"/>
              </a:rPr>
              <a:t>تحليل</a:t>
            </a:r>
          </a:p>
          <a:p>
            <a:pPr algn="ctr"/>
            <a:r>
              <a:rPr lang="ar-DZ" sz="2800" b="1" i="1" dirty="0" smtClean="0">
                <a:ea typeface="Tw Cen MT" panose="020B0602020104020603" pitchFamily="34" charset="0"/>
                <a:cs typeface="Simplified Arabic" panose="02020603050405020304" pitchFamily="18" charset="-78"/>
              </a:rPr>
              <a:t> حي</a:t>
            </a:r>
          </a:p>
          <a:p>
            <a:pPr algn="ctr"/>
            <a:r>
              <a:rPr lang="ar-DZ" sz="2800" b="1" i="1" dirty="0" smtClean="0">
                <a:ea typeface="Tw Cen MT" panose="020B0602020104020603" pitchFamily="34" charset="0"/>
                <a:cs typeface="Simplified Arabic" panose="02020603050405020304" pitchFamily="18" charset="-78"/>
              </a:rPr>
              <a:t> </a:t>
            </a:r>
            <a:r>
              <a:rPr lang="ar-DZ" sz="2800" b="1" i="1" dirty="0">
                <a:ea typeface="Tw Cen MT" panose="020B0602020104020603" pitchFamily="34" charset="0"/>
                <a:cs typeface="Simplified Arabic" panose="02020603050405020304" pitchFamily="18" charset="-78"/>
              </a:rPr>
              <a:t>570 مسكن</a:t>
            </a:r>
            <a:endParaRPr lang="fr-FR" sz="7200" b="1" i="1" dirty="0"/>
          </a:p>
        </p:txBody>
      </p:sp>
      <p:sp>
        <p:nvSpPr>
          <p:cNvPr id="3" name="Rectangle 2"/>
          <p:cNvSpPr/>
          <p:nvPr/>
        </p:nvSpPr>
        <p:spPr>
          <a:xfrm rot="11790108">
            <a:off x="14720460" y="7260287"/>
            <a:ext cx="2467113" cy="1323439"/>
          </a:xfrm>
          <a:prstGeom prst="rect">
            <a:avLst/>
          </a:prstGeom>
        </p:spPr>
        <p:txBody>
          <a:bodyPr wrap="square">
            <a:spAutoFit/>
          </a:bodyPr>
          <a:lstStyle/>
          <a:p>
            <a:pPr lvl="0" algn="ctr" rtl="1"/>
            <a:r>
              <a:rPr lang="ar-DZ" sz="4000" b="1" i="1" dirty="0">
                <a:solidFill>
                  <a:prstClr val="black"/>
                </a:solidFill>
                <a:latin typeface="Tw Cen MT" panose="020B0602020104020603" pitchFamily="34" charset="0"/>
                <a:ea typeface="Tw Cen MT" panose="020B0602020104020603" pitchFamily="34" charset="0"/>
                <a:cs typeface="Simplified Arabic" panose="02020603050405020304" pitchFamily="18" charset="-78"/>
              </a:rPr>
              <a:t>المشروع</a:t>
            </a:r>
          </a:p>
          <a:p>
            <a:pPr lvl="0" algn="ctr" rtl="1"/>
            <a:r>
              <a:rPr lang="ar-DZ" sz="4000" b="1" i="1" dirty="0">
                <a:solidFill>
                  <a:prstClr val="black"/>
                </a:solidFill>
                <a:latin typeface="Tw Cen MT" panose="020B0602020104020603" pitchFamily="34" charset="0"/>
                <a:ea typeface="Tw Cen MT" panose="020B0602020104020603" pitchFamily="34" charset="0"/>
                <a:cs typeface="Simplified Arabic" panose="02020603050405020304" pitchFamily="18" charset="-78"/>
              </a:rPr>
              <a:t> التنفيدي</a:t>
            </a:r>
          </a:p>
        </p:txBody>
      </p:sp>
      <p:sp>
        <p:nvSpPr>
          <p:cNvPr id="4" name="Rectangle 3"/>
          <p:cNvSpPr/>
          <p:nvPr/>
        </p:nvSpPr>
        <p:spPr>
          <a:xfrm rot="13563509">
            <a:off x="14146274" y="8888110"/>
            <a:ext cx="1852554" cy="1323439"/>
          </a:xfrm>
          <a:prstGeom prst="rect">
            <a:avLst/>
          </a:prstGeom>
        </p:spPr>
        <p:txBody>
          <a:bodyPr wrap="square">
            <a:spAutoFit/>
          </a:bodyPr>
          <a:lstStyle/>
          <a:p>
            <a:pPr lvl="0" algn="ctr" rtl="1"/>
            <a:r>
              <a:rPr lang="ar-DZ" sz="4000" b="1" i="1" dirty="0" smtClean="0">
                <a:solidFill>
                  <a:prstClr val="black"/>
                </a:solidFill>
                <a:latin typeface="Tw Cen MT" panose="020B0602020104020603" pitchFamily="34" charset="0"/>
                <a:ea typeface="Tw Cen MT" panose="020B0602020104020603" pitchFamily="34" charset="0"/>
                <a:cs typeface="Simplified Arabic" panose="02020603050405020304" pitchFamily="18" charset="-78"/>
              </a:rPr>
              <a:t>المشروع</a:t>
            </a:r>
          </a:p>
          <a:p>
            <a:pPr lvl="0" algn="ctr" rtl="1"/>
            <a:r>
              <a:rPr lang="ar-DZ" sz="4000" b="1" i="1" dirty="0" smtClean="0">
                <a:solidFill>
                  <a:prstClr val="black"/>
                </a:solidFill>
                <a:latin typeface="Tw Cen MT" panose="020B0602020104020603" pitchFamily="34" charset="0"/>
                <a:ea typeface="Tw Cen MT" panose="020B0602020104020603" pitchFamily="34" charset="0"/>
                <a:cs typeface="Simplified Arabic" panose="02020603050405020304" pitchFamily="18" charset="-78"/>
              </a:rPr>
              <a:t> التنفيدي</a:t>
            </a:r>
            <a:endParaRPr lang="ar-DZ" sz="4000" b="1" i="1" dirty="0">
              <a:solidFill>
                <a:prstClr val="black"/>
              </a:solidFill>
              <a:latin typeface="Tw Cen MT" panose="020B0602020104020603" pitchFamily="34" charset="0"/>
              <a:ea typeface="Tw Cen MT" panose="020B0602020104020603" pitchFamily="34" charset="0"/>
              <a:cs typeface="Simplified Arabic" panose="02020603050405020304" pitchFamily="18" charset="-78"/>
            </a:endParaRPr>
          </a:p>
        </p:txBody>
      </p:sp>
      <p:sp>
        <p:nvSpPr>
          <p:cNvPr id="74" name="Ellipse 23"/>
          <p:cNvSpPr/>
          <p:nvPr/>
        </p:nvSpPr>
        <p:spPr>
          <a:xfrm rot="8213745">
            <a:off x="16547409" y="9110130"/>
            <a:ext cx="2412661" cy="2850632"/>
          </a:xfrm>
          <a:prstGeom prst="ellipse">
            <a:avLst/>
          </a:prstGeom>
          <a:solidFill>
            <a:srgbClr val="FF0000"/>
          </a:solidFill>
          <a:ln/>
        </p:spPr>
        <p:style>
          <a:lnRef idx="3">
            <a:schemeClr val="lt1"/>
          </a:lnRef>
          <a:fillRef idx="1">
            <a:schemeClr val="accent2"/>
          </a:fillRef>
          <a:effectRef idx="1">
            <a:schemeClr val="accent2"/>
          </a:effectRef>
          <a:fontRef idx="minor">
            <a:schemeClr val="lt1"/>
          </a:fontRef>
        </p:style>
        <p:txBody>
          <a:bodyPr rtlCol="1" anchor="ctr"/>
          <a:lstStyle/>
          <a:p>
            <a:pPr algn="ctr" rtl="1"/>
            <a:r>
              <a:rPr lang="ar-DZ" sz="4000" b="1" i="1" dirty="0" smtClean="0">
                <a:solidFill>
                  <a:schemeClr val="tx1"/>
                </a:solidFill>
                <a:latin typeface="Tw Cen MT" panose="020B0602020104020603" pitchFamily="34" charset="0"/>
                <a:ea typeface="Tw Cen MT" panose="020B0602020104020603" pitchFamily="34" charset="0"/>
                <a:cs typeface="Simplified Arabic" panose="02020603050405020304" pitchFamily="18" charset="-78"/>
              </a:rPr>
              <a:t>مبادئ </a:t>
            </a:r>
          </a:p>
          <a:p>
            <a:pPr algn="ctr" rtl="1"/>
            <a:r>
              <a:rPr lang="ar-DZ" sz="4000" b="1" i="1" dirty="0" smtClean="0">
                <a:solidFill>
                  <a:schemeClr val="tx1"/>
                </a:solidFill>
                <a:latin typeface="Tw Cen MT" panose="020B0602020104020603" pitchFamily="34" charset="0"/>
                <a:ea typeface="Tw Cen MT" panose="020B0602020104020603" pitchFamily="34" charset="0"/>
                <a:cs typeface="Simplified Arabic" panose="02020603050405020304" pitchFamily="18" charset="-78"/>
              </a:rPr>
              <a:t>التهيئة</a:t>
            </a:r>
            <a:endParaRPr lang="ar-DZ" sz="4000" b="1" i="1" dirty="0">
              <a:solidFill>
                <a:schemeClr val="tx1"/>
              </a:solidFill>
              <a:latin typeface="Tw Cen MT" panose="020B0602020104020603" pitchFamily="34" charset="0"/>
              <a:ea typeface="Tw Cen MT" panose="020B0602020104020603" pitchFamily="34" charset="0"/>
              <a:cs typeface="Simplified Arabic" panose="02020603050405020304" pitchFamily="18" charset="-78"/>
            </a:endParaRPr>
          </a:p>
        </p:txBody>
      </p:sp>
      <p:sp>
        <p:nvSpPr>
          <p:cNvPr id="77" name="Ellipse 23"/>
          <p:cNvSpPr/>
          <p:nvPr/>
        </p:nvSpPr>
        <p:spPr>
          <a:xfrm rot="6780289">
            <a:off x="17481612" y="6895722"/>
            <a:ext cx="2412661" cy="2850632"/>
          </a:xfrm>
          <a:prstGeom prst="ellipse">
            <a:avLst/>
          </a:prstGeom>
          <a:solidFill>
            <a:srgbClr val="FF0000"/>
          </a:solidFill>
          <a:ln/>
        </p:spPr>
        <p:style>
          <a:lnRef idx="3">
            <a:schemeClr val="lt1"/>
          </a:lnRef>
          <a:fillRef idx="1">
            <a:schemeClr val="accent2"/>
          </a:fillRef>
          <a:effectRef idx="1">
            <a:schemeClr val="accent2"/>
          </a:effectRef>
          <a:fontRef idx="minor">
            <a:schemeClr val="lt1"/>
          </a:fontRef>
        </p:style>
        <p:txBody>
          <a:bodyPr rtlCol="1" anchor="ctr"/>
          <a:lstStyle/>
          <a:p>
            <a:pPr algn="ctr" rtl="1"/>
            <a:r>
              <a:rPr lang="ar-DZ" sz="3600" b="1" i="1" dirty="0" smtClean="0">
                <a:solidFill>
                  <a:schemeClr val="tx1"/>
                </a:solidFill>
                <a:latin typeface="Tw Cen MT" panose="020B0602020104020603" pitchFamily="34" charset="0"/>
                <a:ea typeface="Tw Cen MT" panose="020B0602020104020603" pitchFamily="34" charset="0"/>
                <a:cs typeface="Simplified Arabic" panose="02020603050405020304" pitchFamily="18" charset="-78"/>
              </a:rPr>
              <a:t>مخطط التهيئة المقترح</a:t>
            </a:r>
            <a:endParaRPr lang="ar-DZ" sz="3600" b="1" i="1" dirty="0">
              <a:solidFill>
                <a:schemeClr val="tx1"/>
              </a:solidFill>
              <a:latin typeface="Tw Cen MT" panose="020B0602020104020603" pitchFamily="34" charset="0"/>
              <a:ea typeface="Tw Cen MT" panose="020B0602020104020603" pitchFamily="34" charset="0"/>
              <a:cs typeface="Simplified Arabic" panose="02020603050405020304" pitchFamily="18" charset="-78"/>
            </a:endParaRPr>
          </a:p>
        </p:txBody>
      </p:sp>
      <p:sp>
        <p:nvSpPr>
          <p:cNvPr id="5" name="Rounded Rectangle 4"/>
          <p:cNvSpPr/>
          <p:nvPr/>
        </p:nvSpPr>
        <p:spPr>
          <a:xfrm>
            <a:off x="19101806" y="10985481"/>
            <a:ext cx="2044742" cy="104343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الاول </a:t>
            </a:r>
            <a:endParaRPr lang="fr-FR" sz="3200" dirty="0">
              <a:solidFill>
                <a:schemeClr val="tx1"/>
              </a:solidFill>
            </a:endParaRPr>
          </a:p>
        </p:txBody>
      </p:sp>
      <p:sp>
        <p:nvSpPr>
          <p:cNvPr id="79" name="Rounded Rectangle 78"/>
          <p:cNvSpPr/>
          <p:nvPr/>
        </p:nvSpPr>
        <p:spPr>
          <a:xfrm>
            <a:off x="19085562" y="12103131"/>
            <a:ext cx="2060986" cy="116215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smtClean="0">
                <a:solidFill>
                  <a:schemeClr val="tx1"/>
                </a:solidFill>
              </a:rPr>
              <a:t>الفصل الثاني</a:t>
            </a:r>
            <a:endParaRPr lang="fr-FR" sz="3200" dirty="0">
              <a:solidFill>
                <a:schemeClr val="tx1"/>
              </a:solidFill>
            </a:endParaRPr>
          </a:p>
        </p:txBody>
      </p:sp>
      <p:sp>
        <p:nvSpPr>
          <p:cNvPr id="80" name="Rounded Rectangle 79"/>
          <p:cNvSpPr/>
          <p:nvPr/>
        </p:nvSpPr>
        <p:spPr>
          <a:xfrm>
            <a:off x="19122184" y="9642991"/>
            <a:ext cx="1994122" cy="1241577"/>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dirty="0" smtClean="0">
                <a:solidFill>
                  <a:prstClr val="white"/>
                </a:solidFill>
              </a:rPr>
              <a:t>الفصل التمهيدي</a:t>
            </a:r>
            <a:endParaRPr lang="fr-FR" sz="2800" dirty="0">
              <a:solidFill>
                <a:prstClr val="white"/>
              </a:solidFill>
            </a:endParaRPr>
          </a:p>
        </p:txBody>
      </p:sp>
      <p:sp>
        <p:nvSpPr>
          <p:cNvPr id="81" name="Rounded Rectangle 80"/>
          <p:cNvSpPr/>
          <p:nvPr/>
        </p:nvSpPr>
        <p:spPr>
          <a:xfrm>
            <a:off x="19122184" y="13265286"/>
            <a:ext cx="1994122" cy="1241049"/>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التنفيذي</a:t>
            </a:r>
            <a:endParaRPr lang="fr-FR" sz="3200" dirty="0">
              <a:solidFill>
                <a:schemeClr val="tx1"/>
              </a:solidFill>
            </a:endParaRPr>
          </a:p>
        </p:txBody>
      </p:sp>
      <p:pic>
        <p:nvPicPr>
          <p:cNvPr id="83" name="Picture 2" descr="C:\Users\NTC\Desktop\XCVXCV.gif"/>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rot="5400000">
            <a:off x="16844478" y="5259672"/>
            <a:ext cx="6982925" cy="1621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00067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inVertical)">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xit" presetSubtype="0" fill="hold" nodeType="clickEffect">
                                  <p:stCondLst>
                                    <p:cond delay="0"/>
                                  </p:stCondLst>
                                  <p:childTnLst>
                                    <p:animEffect transition="out" filter="fade">
                                      <p:cBhvr>
                                        <p:cTn id="11" dur="2000"/>
                                        <p:tgtEl>
                                          <p:spTgt spid="137"/>
                                        </p:tgtEl>
                                      </p:cBhvr>
                                    </p:animEffect>
                                    <p:anim calcmode="lin" valueType="num">
                                      <p:cBhvr>
                                        <p:cTn id="12" dur="2000"/>
                                        <p:tgtEl>
                                          <p:spTgt spid="13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 dur="2000"/>
                                        <p:tgtEl>
                                          <p:spTgt spid="137"/>
                                        </p:tgtEl>
                                        <p:attrNameLst>
                                          <p:attrName>ppt_h</p:attrName>
                                        </p:attrNameLst>
                                      </p:cBhvr>
                                      <p:tavLst>
                                        <p:tav tm="0">
                                          <p:val>
                                            <p:strVal val="ppt_h"/>
                                          </p:val>
                                        </p:tav>
                                        <p:tav tm="100000">
                                          <p:val>
                                            <p:strVal val="ppt_h"/>
                                          </p:val>
                                        </p:tav>
                                      </p:tavLst>
                                    </p:anim>
                                    <p:set>
                                      <p:cBhvr>
                                        <p:cTn id="14" dur="1" fill="hold">
                                          <p:stCondLst>
                                            <p:cond delay="1999"/>
                                          </p:stCondLst>
                                        </p:cTn>
                                        <p:tgtEl>
                                          <p:spTgt spid="13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5" presetClass="exit" presetSubtype="0" fill="hold" nodeType="clickEffect">
                                  <p:stCondLst>
                                    <p:cond delay="0"/>
                                  </p:stCondLst>
                                  <p:childTnLst>
                                    <p:animEffect transition="out" filter="fade">
                                      <p:cBhvr>
                                        <p:cTn id="18" dur="2000"/>
                                        <p:tgtEl>
                                          <p:spTgt spid="138"/>
                                        </p:tgtEl>
                                      </p:cBhvr>
                                    </p:animEffect>
                                    <p:anim calcmode="lin" valueType="num">
                                      <p:cBhvr>
                                        <p:cTn id="19" dur="2000"/>
                                        <p:tgtEl>
                                          <p:spTgt spid="13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0" dur="2000"/>
                                        <p:tgtEl>
                                          <p:spTgt spid="138"/>
                                        </p:tgtEl>
                                        <p:attrNameLst>
                                          <p:attrName>ppt_h</p:attrName>
                                        </p:attrNameLst>
                                      </p:cBhvr>
                                      <p:tavLst>
                                        <p:tav tm="0">
                                          <p:val>
                                            <p:strVal val="ppt_h"/>
                                          </p:val>
                                        </p:tav>
                                        <p:tav tm="100000">
                                          <p:val>
                                            <p:strVal val="ppt_h"/>
                                          </p:val>
                                        </p:tav>
                                      </p:tavLst>
                                    </p:anim>
                                    <p:set>
                                      <p:cBhvr>
                                        <p:cTn id="21" dur="1" fill="hold">
                                          <p:stCondLst>
                                            <p:cond delay="1999"/>
                                          </p:stCondLst>
                                        </p:cTn>
                                        <p:tgtEl>
                                          <p:spTgt spid="1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NTC\Desktop\XCVXCV.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6415004" y="4829063"/>
            <a:ext cx="7566223" cy="1621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le 2"/>
          <p:cNvSpPr/>
          <p:nvPr/>
        </p:nvSpPr>
        <p:spPr>
          <a:xfrm>
            <a:off x="19120511" y="9814588"/>
            <a:ext cx="1994122" cy="1157722"/>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dirty="0" smtClean="0">
                <a:solidFill>
                  <a:prstClr val="white"/>
                </a:solidFill>
              </a:rPr>
              <a:t>الفصل التمهيدي</a:t>
            </a:r>
            <a:endParaRPr lang="fr-FR" sz="2800" dirty="0">
              <a:solidFill>
                <a:prstClr val="white"/>
              </a:solidFill>
            </a:endParaRPr>
          </a:p>
        </p:txBody>
      </p:sp>
      <p:sp>
        <p:nvSpPr>
          <p:cNvPr id="4" name="Rounded Rectangle 3"/>
          <p:cNvSpPr/>
          <p:nvPr/>
        </p:nvSpPr>
        <p:spPr>
          <a:xfrm>
            <a:off x="19159946" y="11053373"/>
            <a:ext cx="1986602"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الاول </a:t>
            </a:r>
            <a:endParaRPr lang="fr-FR" sz="3200" dirty="0">
              <a:solidFill>
                <a:schemeClr val="tx1"/>
              </a:solidFill>
            </a:endParaRPr>
          </a:p>
        </p:txBody>
      </p:sp>
      <p:sp>
        <p:nvSpPr>
          <p:cNvPr id="5" name="Rounded Rectangle 4"/>
          <p:cNvSpPr/>
          <p:nvPr/>
        </p:nvSpPr>
        <p:spPr>
          <a:xfrm>
            <a:off x="19131394" y="12184667"/>
            <a:ext cx="2015154" cy="1089514"/>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smtClean="0">
                <a:solidFill>
                  <a:schemeClr val="tx1"/>
                </a:solidFill>
              </a:rPr>
              <a:t>الفصل الثاني</a:t>
            </a:r>
            <a:endParaRPr lang="fr-FR" sz="3200" dirty="0">
              <a:solidFill>
                <a:schemeClr val="tx1"/>
              </a:solidFill>
            </a:endParaRPr>
          </a:p>
        </p:txBody>
      </p:sp>
      <p:sp>
        <p:nvSpPr>
          <p:cNvPr id="6" name="Rounded Rectangle 5"/>
          <p:cNvSpPr/>
          <p:nvPr/>
        </p:nvSpPr>
        <p:spPr>
          <a:xfrm>
            <a:off x="19159946" y="13330050"/>
            <a:ext cx="1954687" cy="1344959"/>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التنفيذي</a:t>
            </a:r>
            <a:endParaRPr lang="fr-FR" sz="3200" dirty="0">
              <a:solidFill>
                <a:schemeClr val="tx1"/>
              </a:solidFill>
            </a:endParaRPr>
          </a:p>
        </p:txBody>
      </p:sp>
      <p:grpSp>
        <p:nvGrpSpPr>
          <p:cNvPr id="8" name="Groupe 19"/>
          <p:cNvGrpSpPr/>
          <p:nvPr/>
        </p:nvGrpSpPr>
        <p:grpSpPr>
          <a:xfrm>
            <a:off x="17186132" y="3151311"/>
            <a:ext cx="1651919" cy="4293590"/>
            <a:chOff x="13653315" y="3543272"/>
            <a:chExt cx="6915127" cy="9899678"/>
          </a:xfrm>
        </p:grpSpPr>
        <p:grpSp>
          <p:nvGrpSpPr>
            <p:cNvPr id="9" name="Groupe 81"/>
            <p:cNvGrpSpPr/>
            <p:nvPr/>
          </p:nvGrpSpPr>
          <p:grpSpPr>
            <a:xfrm>
              <a:off x="13653315" y="4543404"/>
              <a:ext cx="6915127" cy="8899546"/>
              <a:chOff x="3323409" y="685752"/>
              <a:chExt cx="10201275" cy="13442950"/>
            </a:xfrm>
          </p:grpSpPr>
          <p:grpSp>
            <p:nvGrpSpPr>
              <p:cNvPr id="20" name="Group 1"/>
              <p:cNvGrpSpPr>
                <a:grpSpLocks/>
              </p:cNvGrpSpPr>
              <p:nvPr/>
            </p:nvGrpSpPr>
            <p:grpSpPr bwMode="auto">
              <a:xfrm>
                <a:off x="7509647" y="685752"/>
                <a:ext cx="1820862" cy="2819400"/>
                <a:chOff x="3003" y="3214"/>
                <a:chExt cx="2869" cy="4441"/>
              </a:xfrm>
            </p:grpSpPr>
            <p:grpSp>
              <p:nvGrpSpPr>
                <p:cNvPr id="57" name="Group 2"/>
                <p:cNvGrpSpPr>
                  <a:grpSpLocks/>
                </p:cNvGrpSpPr>
                <p:nvPr/>
              </p:nvGrpSpPr>
              <p:grpSpPr bwMode="auto">
                <a:xfrm>
                  <a:off x="3003" y="4880"/>
                  <a:ext cx="2802" cy="719"/>
                  <a:chOff x="3003" y="4880"/>
                  <a:chExt cx="2802" cy="719"/>
                </a:xfrm>
              </p:grpSpPr>
              <p:sp>
                <p:nvSpPr>
                  <p:cNvPr id="81" name="Freeform 3"/>
                  <p:cNvSpPr>
                    <a:spLocks/>
                  </p:cNvSpPr>
                  <p:nvPr/>
                </p:nvSpPr>
                <p:spPr bwMode="auto">
                  <a:xfrm>
                    <a:off x="5556" y="4880"/>
                    <a:ext cx="249" cy="719"/>
                  </a:xfrm>
                  <a:custGeom>
                    <a:avLst/>
                    <a:gdLst/>
                    <a:ahLst/>
                    <a:cxnLst>
                      <a:cxn ang="0">
                        <a:pos x="7" y="47"/>
                      </a:cxn>
                      <a:cxn ang="0">
                        <a:pos x="101" y="7"/>
                      </a:cxn>
                      <a:cxn ang="0">
                        <a:pos x="148" y="0"/>
                      </a:cxn>
                      <a:cxn ang="0">
                        <a:pos x="182" y="0"/>
                      </a:cxn>
                      <a:cxn ang="0">
                        <a:pos x="202" y="7"/>
                      </a:cxn>
                      <a:cxn ang="0">
                        <a:pos x="222" y="20"/>
                      </a:cxn>
                      <a:cxn ang="0">
                        <a:pos x="242" y="60"/>
                      </a:cxn>
                      <a:cxn ang="0">
                        <a:pos x="249" y="101"/>
                      </a:cxn>
                      <a:cxn ang="0">
                        <a:pos x="242" y="154"/>
                      </a:cxn>
                      <a:cxn ang="0">
                        <a:pos x="235" y="195"/>
                      </a:cxn>
                      <a:cxn ang="0">
                        <a:pos x="209" y="242"/>
                      </a:cxn>
                      <a:cxn ang="0">
                        <a:pos x="188" y="275"/>
                      </a:cxn>
                      <a:cxn ang="0">
                        <a:pos x="162" y="309"/>
                      </a:cxn>
                      <a:cxn ang="0">
                        <a:pos x="148" y="356"/>
                      </a:cxn>
                      <a:cxn ang="0">
                        <a:pos x="148" y="390"/>
                      </a:cxn>
                      <a:cxn ang="0">
                        <a:pos x="148" y="457"/>
                      </a:cxn>
                      <a:cxn ang="0">
                        <a:pos x="148" y="510"/>
                      </a:cxn>
                      <a:cxn ang="0">
                        <a:pos x="155" y="557"/>
                      </a:cxn>
                      <a:cxn ang="0">
                        <a:pos x="148" y="598"/>
                      </a:cxn>
                      <a:cxn ang="0">
                        <a:pos x="128" y="645"/>
                      </a:cxn>
                      <a:cxn ang="0">
                        <a:pos x="101" y="672"/>
                      </a:cxn>
                      <a:cxn ang="0">
                        <a:pos x="61" y="699"/>
                      </a:cxn>
                      <a:cxn ang="0">
                        <a:pos x="0" y="719"/>
                      </a:cxn>
                      <a:cxn ang="0">
                        <a:pos x="7" y="47"/>
                      </a:cxn>
                    </a:cxnLst>
                    <a:rect l="0" t="0" r="r" b="b"/>
                    <a:pathLst>
                      <a:path w="249" h="719">
                        <a:moveTo>
                          <a:pt x="7" y="47"/>
                        </a:moveTo>
                        <a:lnTo>
                          <a:pt x="101" y="7"/>
                        </a:lnTo>
                        <a:lnTo>
                          <a:pt x="148" y="0"/>
                        </a:lnTo>
                        <a:lnTo>
                          <a:pt x="182" y="0"/>
                        </a:lnTo>
                        <a:lnTo>
                          <a:pt x="202" y="7"/>
                        </a:lnTo>
                        <a:lnTo>
                          <a:pt x="222" y="20"/>
                        </a:lnTo>
                        <a:lnTo>
                          <a:pt x="242" y="60"/>
                        </a:lnTo>
                        <a:lnTo>
                          <a:pt x="249" y="101"/>
                        </a:lnTo>
                        <a:lnTo>
                          <a:pt x="242" y="154"/>
                        </a:lnTo>
                        <a:lnTo>
                          <a:pt x="235" y="195"/>
                        </a:lnTo>
                        <a:lnTo>
                          <a:pt x="209" y="242"/>
                        </a:lnTo>
                        <a:lnTo>
                          <a:pt x="188" y="275"/>
                        </a:lnTo>
                        <a:lnTo>
                          <a:pt x="162" y="309"/>
                        </a:lnTo>
                        <a:lnTo>
                          <a:pt x="148" y="356"/>
                        </a:lnTo>
                        <a:lnTo>
                          <a:pt x="148" y="390"/>
                        </a:lnTo>
                        <a:lnTo>
                          <a:pt x="148" y="457"/>
                        </a:lnTo>
                        <a:lnTo>
                          <a:pt x="148" y="510"/>
                        </a:lnTo>
                        <a:lnTo>
                          <a:pt x="155" y="557"/>
                        </a:lnTo>
                        <a:lnTo>
                          <a:pt x="148" y="598"/>
                        </a:lnTo>
                        <a:lnTo>
                          <a:pt x="128" y="645"/>
                        </a:lnTo>
                        <a:lnTo>
                          <a:pt x="101" y="672"/>
                        </a:lnTo>
                        <a:lnTo>
                          <a:pt x="61" y="699"/>
                        </a:lnTo>
                        <a:lnTo>
                          <a:pt x="0" y="719"/>
                        </a:lnTo>
                        <a:lnTo>
                          <a:pt x="7" y="4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2" name="Freeform 4"/>
                  <p:cNvSpPr>
                    <a:spLocks/>
                  </p:cNvSpPr>
                  <p:nvPr/>
                </p:nvSpPr>
                <p:spPr bwMode="auto">
                  <a:xfrm>
                    <a:off x="3003" y="4880"/>
                    <a:ext cx="242" cy="719"/>
                  </a:xfrm>
                  <a:custGeom>
                    <a:avLst/>
                    <a:gdLst/>
                    <a:ahLst/>
                    <a:cxnLst>
                      <a:cxn ang="0">
                        <a:pos x="242" y="47"/>
                      </a:cxn>
                      <a:cxn ang="0">
                        <a:pos x="141" y="7"/>
                      </a:cxn>
                      <a:cxn ang="0">
                        <a:pos x="101" y="0"/>
                      </a:cxn>
                      <a:cxn ang="0">
                        <a:pos x="60" y="0"/>
                      </a:cxn>
                      <a:cxn ang="0">
                        <a:pos x="40" y="7"/>
                      </a:cxn>
                      <a:cxn ang="0">
                        <a:pos x="20" y="20"/>
                      </a:cxn>
                      <a:cxn ang="0">
                        <a:pos x="7" y="60"/>
                      </a:cxn>
                      <a:cxn ang="0">
                        <a:pos x="0" y="101"/>
                      </a:cxn>
                      <a:cxn ang="0">
                        <a:pos x="0" y="154"/>
                      </a:cxn>
                      <a:cxn ang="0">
                        <a:pos x="7" y="195"/>
                      </a:cxn>
                      <a:cxn ang="0">
                        <a:pos x="34" y="242"/>
                      </a:cxn>
                      <a:cxn ang="0">
                        <a:pos x="60" y="275"/>
                      </a:cxn>
                      <a:cxn ang="0">
                        <a:pos x="81" y="309"/>
                      </a:cxn>
                      <a:cxn ang="0">
                        <a:pos x="94" y="356"/>
                      </a:cxn>
                      <a:cxn ang="0">
                        <a:pos x="101" y="390"/>
                      </a:cxn>
                      <a:cxn ang="0">
                        <a:pos x="94" y="457"/>
                      </a:cxn>
                      <a:cxn ang="0">
                        <a:pos x="94" y="510"/>
                      </a:cxn>
                      <a:cxn ang="0">
                        <a:pos x="87" y="557"/>
                      </a:cxn>
                      <a:cxn ang="0">
                        <a:pos x="94" y="598"/>
                      </a:cxn>
                      <a:cxn ang="0">
                        <a:pos x="114" y="645"/>
                      </a:cxn>
                      <a:cxn ang="0">
                        <a:pos x="141" y="672"/>
                      </a:cxn>
                      <a:cxn ang="0">
                        <a:pos x="181" y="699"/>
                      </a:cxn>
                      <a:cxn ang="0">
                        <a:pos x="242" y="719"/>
                      </a:cxn>
                      <a:cxn ang="0">
                        <a:pos x="242" y="47"/>
                      </a:cxn>
                    </a:cxnLst>
                    <a:rect l="0" t="0" r="r" b="b"/>
                    <a:pathLst>
                      <a:path w="242" h="719">
                        <a:moveTo>
                          <a:pt x="242" y="47"/>
                        </a:moveTo>
                        <a:lnTo>
                          <a:pt x="141" y="7"/>
                        </a:lnTo>
                        <a:lnTo>
                          <a:pt x="101" y="0"/>
                        </a:lnTo>
                        <a:lnTo>
                          <a:pt x="60" y="0"/>
                        </a:lnTo>
                        <a:lnTo>
                          <a:pt x="40" y="7"/>
                        </a:lnTo>
                        <a:lnTo>
                          <a:pt x="20" y="20"/>
                        </a:lnTo>
                        <a:lnTo>
                          <a:pt x="7" y="60"/>
                        </a:lnTo>
                        <a:lnTo>
                          <a:pt x="0" y="101"/>
                        </a:lnTo>
                        <a:lnTo>
                          <a:pt x="0" y="154"/>
                        </a:lnTo>
                        <a:lnTo>
                          <a:pt x="7" y="195"/>
                        </a:lnTo>
                        <a:lnTo>
                          <a:pt x="34" y="242"/>
                        </a:lnTo>
                        <a:lnTo>
                          <a:pt x="60" y="275"/>
                        </a:lnTo>
                        <a:lnTo>
                          <a:pt x="81" y="309"/>
                        </a:lnTo>
                        <a:lnTo>
                          <a:pt x="94" y="356"/>
                        </a:lnTo>
                        <a:lnTo>
                          <a:pt x="101" y="390"/>
                        </a:lnTo>
                        <a:lnTo>
                          <a:pt x="94" y="457"/>
                        </a:lnTo>
                        <a:lnTo>
                          <a:pt x="94" y="510"/>
                        </a:lnTo>
                        <a:lnTo>
                          <a:pt x="87" y="557"/>
                        </a:lnTo>
                        <a:lnTo>
                          <a:pt x="94" y="598"/>
                        </a:lnTo>
                        <a:lnTo>
                          <a:pt x="114" y="645"/>
                        </a:lnTo>
                        <a:lnTo>
                          <a:pt x="141" y="672"/>
                        </a:lnTo>
                        <a:lnTo>
                          <a:pt x="181" y="699"/>
                        </a:lnTo>
                        <a:lnTo>
                          <a:pt x="242" y="719"/>
                        </a:lnTo>
                        <a:lnTo>
                          <a:pt x="242" y="4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58" name="Rectangle 5"/>
                <p:cNvSpPr>
                  <a:spLocks noChangeArrowheads="1"/>
                </p:cNvSpPr>
                <p:nvPr/>
              </p:nvSpPr>
              <p:spPr bwMode="auto">
                <a:xfrm>
                  <a:off x="3735" y="6815"/>
                  <a:ext cx="1391" cy="840"/>
                </a:xfrm>
                <a:prstGeom prst="rect">
                  <a:avLst/>
                </a:prstGeom>
                <a:solidFill>
                  <a:srgbClr val="FFC080"/>
                </a:solidFill>
                <a:ln w="54">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9" name="Freeform 6"/>
                <p:cNvSpPr>
                  <a:spLocks/>
                </p:cNvSpPr>
                <p:nvPr/>
              </p:nvSpPr>
              <p:spPr bwMode="auto">
                <a:xfrm>
                  <a:off x="3198" y="3549"/>
                  <a:ext cx="2446" cy="3595"/>
                </a:xfrm>
                <a:custGeom>
                  <a:avLst/>
                  <a:gdLst/>
                  <a:ahLst/>
                  <a:cxnLst>
                    <a:cxn ang="0">
                      <a:pos x="161" y="733"/>
                    </a:cxn>
                    <a:cxn ang="0">
                      <a:pos x="60" y="1049"/>
                    </a:cxn>
                    <a:cxn ang="0">
                      <a:pos x="13" y="1458"/>
                    </a:cxn>
                    <a:cxn ang="0">
                      <a:pos x="0" y="1848"/>
                    </a:cxn>
                    <a:cxn ang="0">
                      <a:pos x="13" y="2285"/>
                    </a:cxn>
                    <a:cxn ang="0">
                      <a:pos x="74" y="2621"/>
                    </a:cxn>
                    <a:cxn ang="0">
                      <a:pos x="215" y="2923"/>
                    </a:cxn>
                    <a:cxn ang="0">
                      <a:pos x="403" y="3172"/>
                    </a:cxn>
                    <a:cxn ang="0">
                      <a:pos x="665" y="3400"/>
                    </a:cxn>
                    <a:cxn ang="0">
                      <a:pos x="947" y="3535"/>
                    </a:cxn>
                    <a:cxn ang="0">
                      <a:pos x="1102" y="3588"/>
                    </a:cxn>
                    <a:cxn ang="0">
                      <a:pos x="1283" y="3588"/>
                    </a:cxn>
                    <a:cxn ang="0">
                      <a:pos x="1498" y="3541"/>
                    </a:cxn>
                    <a:cxn ang="0">
                      <a:pos x="1693" y="3454"/>
                    </a:cxn>
                    <a:cxn ang="0">
                      <a:pos x="1881" y="3320"/>
                    </a:cxn>
                    <a:cxn ang="0">
                      <a:pos x="2042" y="3158"/>
                    </a:cxn>
                    <a:cxn ang="0">
                      <a:pos x="2190" y="2977"/>
                    </a:cxn>
                    <a:cxn ang="0">
                      <a:pos x="2298" y="2809"/>
                    </a:cxn>
                    <a:cxn ang="0">
                      <a:pos x="2352" y="2675"/>
                    </a:cxn>
                    <a:cxn ang="0">
                      <a:pos x="2405" y="2466"/>
                    </a:cxn>
                    <a:cxn ang="0">
                      <a:pos x="2439" y="2198"/>
                    </a:cxn>
                    <a:cxn ang="0">
                      <a:pos x="2446" y="1929"/>
                    </a:cxn>
                    <a:cxn ang="0">
                      <a:pos x="2432" y="1600"/>
                    </a:cxn>
                    <a:cxn ang="0">
                      <a:pos x="2412" y="1311"/>
                    </a:cxn>
                    <a:cxn ang="0">
                      <a:pos x="2385" y="1069"/>
                    </a:cxn>
                    <a:cxn ang="0">
                      <a:pos x="2331" y="860"/>
                    </a:cxn>
                    <a:cxn ang="0">
                      <a:pos x="2264" y="706"/>
                    </a:cxn>
                    <a:cxn ang="0">
                      <a:pos x="2170" y="538"/>
                    </a:cxn>
                    <a:cxn ang="0">
                      <a:pos x="2069" y="410"/>
                    </a:cxn>
                    <a:cxn ang="0">
                      <a:pos x="1942" y="289"/>
                    </a:cxn>
                    <a:cxn ang="0">
                      <a:pos x="1787" y="182"/>
                    </a:cxn>
                    <a:cxn ang="0">
                      <a:pos x="1592" y="81"/>
                    </a:cxn>
                    <a:cxn ang="0">
                      <a:pos x="1350" y="21"/>
                    </a:cxn>
                    <a:cxn ang="0">
                      <a:pos x="1041" y="21"/>
                    </a:cxn>
                    <a:cxn ang="0">
                      <a:pos x="726" y="135"/>
                    </a:cxn>
                    <a:cxn ang="0">
                      <a:pos x="463" y="310"/>
                    </a:cxn>
                    <a:cxn ang="0">
                      <a:pos x="242" y="578"/>
                    </a:cxn>
                  </a:cxnLst>
                  <a:rect l="0" t="0" r="r" b="b"/>
                  <a:pathLst>
                    <a:path w="2446" h="3595">
                      <a:moveTo>
                        <a:pt x="242" y="578"/>
                      </a:moveTo>
                      <a:lnTo>
                        <a:pt x="161" y="733"/>
                      </a:lnTo>
                      <a:lnTo>
                        <a:pt x="101" y="894"/>
                      </a:lnTo>
                      <a:lnTo>
                        <a:pt x="60" y="1049"/>
                      </a:lnTo>
                      <a:lnTo>
                        <a:pt x="33" y="1243"/>
                      </a:lnTo>
                      <a:lnTo>
                        <a:pt x="13" y="1458"/>
                      </a:lnTo>
                      <a:lnTo>
                        <a:pt x="7" y="1653"/>
                      </a:lnTo>
                      <a:lnTo>
                        <a:pt x="0" y="1848"/>
                      </a:lnTo>
                      <a:lnTo>
                        <a:pt x="0" y="2090"/>
                      </a:lnTo>
                      <a:lnTo>
                        <a:pt x="13" y="2285"/>
                      </a:lnTo>
                      <a:lnTo>
                        <a:pt x="40" y="2480"/>
                      </a:lnTo>
                      <a:lnTo>
                        <a:pt x="74" y="2621"/>
                      </a:lnTo>
                      <a:lnTo>
                        <a:pt x="134" y="2789"/>
                      </a:lnTo>
                      <a:lnTo>
                        <a:pt x="215" y="2923"/>
                      </a:lnTo>
                      <a:lnTo>
                        <a:pt x="289" y="3037"/>
                      </a:lnTo>
                      <a:lnTo>
                        <a:pt x="403" y="3172"/>
                      </a:lnTo>
                      <a:lnTo>
                        <a:pt x="524" y="3286"/>
                      </a:lnTo>
                      <a:lnTo>
                        <a:pt x="665" y="3400"/>
                      </a:lnTo>
                      <a:lnTo>
                        <a:pt x="806" y="3474"/>
                      </a:lnTo>
                      <a:lnTo>
                        <a:pt x="947" y="3535"/>
                      </a:lnTo>
                      <a:lnTo>
                        <a:pt x="1014" y="3561"/>
                      </a:lnTo>
                      <a:lnTo>
                        <a:pt x="1102" y="3588"/>
                      </a:lnTo>
                      <a:lnTo>
                        <a:pt x="1216" y="3595"/>
                      </a:lnTo>
                      <a:lnTo>
                        <a:pt x="1283" y="3588"/>
                      </a:lnTo>
                      <a:lnTo>
                        <a:pt x="1384" y="3575"/>
                      </a:lnTo>
                      <a:lnTo>
                        <a:pt x="1498" y="3541"/>
                      </a:lnTo>
                      <a:lnTo>
                        <a:pt x="1592" y="3508"/>
                      </a:lnTo>
                      <a:lnTo>
                        <a:pt x="1693" y="3454"/>
                      </a:lnTo>
                      <a:lnTo>
                        <a:pt x="1794" y="3387"/>
                      </a:lnTo>
                      <a:lnTo>
                        <a:pt x="1881" y="3320"/>
                      </a:lnTo>
                      <a:lnTo>
                        <a:pt x="1969" y="3239"/>
                      </a:lnTo>
                      <a:lnTo>
                        <a:pt x="2042" y="3158"/>
                      </a:lnTo>
                      <a:lnTo>
                        <a:pt x="2103" y="3078"/>
                      </a:lnTo>
                      <a:lnTo>
                        <a:pt x="2190" y="2977"/>
                      </a:lnTo>
                      <a:lnTo>
                        <a:pt x="2244" y="2896"/>
                      </a:lnTo>
                      <a:lnTo>
                        <a:pt x="2298" y="2809"/>
                      </a:lnTo>
                      <a:lnTo>
                        <a:pt x="2325" y="2742"/>
                      </a:lnTo>
                      <a:lnTo>
                        <a:pt x="2352" y="2675"/>
                      </a:lnTo>
                      <a:lnTo>
                        <a:pt x="2378" y="2581"/>
                      </a:lnTo>
                      <a:lnTo>
                        <a:pt x="2405" y="2466"/>
                      </a:lnTo>
                      <a:lnTo>
                        <a:pt x="2425" y="2318"/>
                      </a:lnTo>
                      <a:lnTo>
                        <a:pt x="2439" y="2198"/>
                      </a:lnTo>
                      <a:lnTo>
                        <a:pt x="2446" y="2063"/>
                      </a:lnTo>
                      <a:lnTo>
                        <a:pt x="2446" y="1929"/>
                      </a:lnTo>
                      <a:lnTo>
                        <a:pt x="2439" y="1741"/>
                      </a:lnTo>
                      <a:lnTo>
                        <a:pt x="2432" y="1600"/>
                      </a:lnTo>
                      <a:lnTo>
                        <a:pt x="2419" y="1465"/>
                      </a:lnTo>
                      <a:lnTo>
                        <a:pt x="2412" y="1311"/>
                      </a:lnTo>
                      <a:lnTo>
                        <a:pt x="2405" y="1196"/>
                      </a:lnTo>
                      <a:lnTo>
                        <a:pt x="2385" y="1069"/>
                      </a:lnTo>
                      <a:lnTo>
                        <a:pt x="2365" y="968"/>
                      </a:lnTo>
                      <a:lnTo>
                        <a:pt x="2331" y="860"/>
                      </a:lnTo>
                      <a:lnTo>
                        <a:pt x="2298" y="773"/>
                      </a:lnTo>
                      <a:lnTo>
                        <a:pt x="2264" y="706"/>
                      </a:lnTo>
                      <a:lnTo>
                        <a:pt x="2231" y="645"/>
                      </a:lnTo>
                      <a:lnTo>
                        <a:pt x="2170" y="538"/>
                      </a:lnTo>
                      <a:lnTo>
                        <a:pt x="2123" y="471"/>
                      </a:lnTo>
                      <a:lnTo>
                        <a:pt x="2069" y="410"/>
                      </a:lnTo>
                      <a:lnTo>
                        <a:pt x="2002" y="343"/>
                      </a:lnTo>
                      <a:lnTo>
                        <a:pt x="1942" y="289"/>
                      </a:lnTo>
                      <a:lnTo>
                        <a:pt x="1874" y="236"/>
                      </a:lnTo>
                      <a:lnTo>
                        <a:pt x="1787" y="182"/>
                      </a:lnTo>
                      <a:lnTo>
                        <a:pt x="1700" y="128"/>
                      </a:lnTo>
                      <a:lnTo>
                        <a:pt x="1592" y="81"/>
                      </a:lnTo>
                      <a:lnTo>
                        <a:pt x="1478" y="47"/>
                      </a:lnTo>
                      <a:lnTo>
                        <a:pt x="1350" y="21"/>
                      </a:lnTo>
                      <a:lnTo>
                        <a:pt x="1223" y="0"/>
                      </a:lnTo>
                      <a:lnTo>
                        <a:pt x="1041" y="21"/>
                      </a:lnTo>
                      <a:lnTo>
                        <a:pt x="887" y="68"/>
                      </a:lnTo>
                      <a:lnTo>
                        <a:pt x="726" y="135"/>
                      </a:lnTo>
                      <a:lnTo>
                        <a:pt x="591" y="215"/>
                      </a:lnTo>
                      <a:lnTo>
                        <a:pt x="463" y="310"/>
                      </a:lnTo>
                      <a:lnTo>
                        <a:pt x="343" y="437"/>
                      </a:lnTo>
                      <a:lnTo>
                        <a:pt x="242" y="578"/>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0" name="Freeform 7"/>
                <p:cNvSpPr>
                  <a:spLocks/>
                </p:cNvSpPr>
                <p:nvPr/>
              </p:nvSpPr>
              <p:spPr bwMode="auto">
                <a:xfrm>
                  <a:off x="3924" y="6264"/>
                  <a:ext cx="994" cy="215"/>
                </a:xfrm>
                <a:custGeom>
                  <a:avLst/>
                  <a:gdLst/>
                  <a:ahLst/>
                  <a:cxnLst>
                    <a:cxn ang="0">
                      <a:pos x="0" y="148"/>
                    </a:cxn>
                    <a:cxn ang="0">
                      <a:pos x="33" y="121"/>
                    </a:cxn>
                    <a:cxn ang="0">
                      <a:pos x="80" y="81"/>
                    </a:cxn>
                    <a:cxn ang="0">
                      <a:pos x="168" y="40"/>
                    </a:cxn>
                    <a:cxn ang="0">
                      <a:pos x="268" y="13"/>
                    </a:cxn>
                    <a:cxn ang="0">
                      <a:pos x="369" y="0"/>
                    </a:cxn>
                    <a:cxn ang="0">
                      <a:pos x="456" y="0"/>
                    </a:cxn>
                    <a:cxn ang="0">
                      <a:pos x="517" y="7"/>
                    </a:cxn>
                    <a:cxn ang="0">
                      <a:pos x="564" y="0"/>
                    </a:cxn>
                    <a:cxn ang="0">
                      <a:pos x="611" y="0"/>
                    </a:cxn>
                    <a:cxn ang="0">
                      <a:pos x="671" y="7"/>
                    </a:cxn>
                    <a:cxn ang="0">
                      <a:pos x="745" y="20"/>
                    </a:cxn>
                    <a:cxn ang="0">
                      <a:pos x="813" y="40"/>
                    </a:cxn>
                    <a:cxn ang="0">
                      <a:pos x="893" y="67"/>
                    </a:cxn>
                    <a:cxn ang="0">
                      <a:pos x="933" y="94"/>
                    </a:cxn>
                    <a:cxn ang="0">
                      <a:pos x="967" y="121"/>
                    </a:cxn>
                    <a:cxn ang="0">
                      <a:pos x="994" y="161"/>
                    </a:cxn>
                    <a:cxn ang="0">
                      <a:pos x="987" y="175"/>
                    </a:cxn>
                    <a:cxn ang="0">
                      <a:pos x="893" y="201"/>
                    </a:cxn>
                    <a:cxn ang="0">
                      <a:pos x="732" y="215"/>
                    </a:cxn>
                    <a:cxn ang="0">
                      <a:pos x="577" y="215"/>
                    </a:cxn>
                    <a:cxn ang="0">
                      <a:pos x="416" y="215"/>
                    </a:cxn>
                    <a:cxn ang="0">
                      <a:pos x="201" y="201"/>
                    </a:cxn>
                    <a:cxn ang="0">
                      <a:pos x="60" y="188"/>
                    </a:cxn>
                    <a:cxn ang="0">
                      <a:pos x="20" y="175"/>
                    </a:cxn>
                    <a:cxn ang="0">
                      <a:pos x="0" y="148"/>
                    </a:cxn>
                  </a:cxnLst>
                  <a:rect l="0" t="0" r="r" b="b"/>
                  <a:pathLst>
                    <a:path w="994" h="215">
                      <a:moveTo>
                        <a:pt x="0" y="148"/>
                      </a:moveTo>
                      <a:lnTo>
                        <a:pt x="33" y="121"/>
                      </a:lnTo>
                      <a:lnTo>
                        <a:pt x="80" y="81"/>
                      </a:lnTo>
                      <a:lnTo>
                        <a:pt x="168" y="40"/>
                      </a:lnTo>
                      <a:lnTo>
                        <a:pt x="268" y="13"/>
                      </a:lnTo>
                      <a:lnTo>
                        <a:pt x="369" y="0"/>
                      </a:lnTo>
                      <a:lnTo>
                        <a:pt x="456" y="0"/>
                      </a:lnTo>
                      <a:lnTo>
                        <a:pt x="517" y="7"/>
                      </a:lnTo>
                      <a:lnTo>
                        <a:pt x="564" y="0"/>
                      </a:lnTo>
                      <a:lnTo>
                        <a:pt x="611" y="0"/>
                      </a:lnTo>
                      <a:lnTo>
                        <a:pt x="671" y="7"/>
                      </a:lnTo>
                      <a:lnTo>
                        <a:pt x="745" y="20"/>
                      </a:lnTo>
                      <a:lnTo>
                        <a:pt x="813" y="40"/>
                      </a:lnTo>
                      <a:lnTo>
                        <a:pt x="893" y="67"/>
                      </a:lnTo>
                      <a:lnTo>
                        <a:pt x="933" y="94"/>
                      </a:lnTo>
                      <a:lnTo>
                        <a:pt x="967" y="121"/>
                      </a:lnTo>
                      <a:lnTo>
                        <a:pt x="994" y="161"/>
                      </a:lnTo>
                      <a:lnTo>
                        <a:pt x="987" y="175"/>
                      </a:lnTo>
                      <a:lnTo>
                        <a:pt x="893" y="201"/>
                      </a:lnTo>
                      <a:lnTo>
                        <a:pt x="732" y="215"/>
                      </a:lnTo>
                      <a:lnTo>
                        <a:pt x="577" y="215"/>
                      </a:lnTo>
                      <a:lnTo>
                        <a:pt x="416" y="215"/>
                      </a:lnTo>
                      <a:lnTo>
                        <a:pt x="201" y="201"/>
                      </a:lnTo>
                      <a:lnTo>
                        <a:pt x="60" y="188"/>
                      </a:lnTo>
                      <a:lnTo>
                        <a:pt x="20" y="175"/>
                      </a:lnTo>
                      <a:lnTo>
                        <a:pt x="0" y="148"/>
                      </a:lnTo>
                      <a:close/>
                    </a:path>
                  </a:pathLst>
                </a:custGeom>
                <a:solidFill>
                  <a:srgbClr val="FFE0C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1" name="Freeform 8"/>
                <p:cNvSpPr>
                  <a:spLocks/>
                </p:cNvSpPr>
                <p:nvPr/>
              </p:nvSpPr>
              <p:spPr bwMode="auto">
                <a:xfrm>
                  <a:off x="3043" y="3214"/>
                  <a:ext cx="2829" cy="1935"/>
                </a:xfrm>
                <a:custGeom>
                  <a:avLst/>
                  <a:gdLst/>
                  <a:ahLst/>
                  <a:cxnLst>
                    <a:cxn ang="0">
                      <a:pos x="88" y="1841"/>
                    </a:cxn>
                    <a:cxn ang="0">
                      <a:pos x="74" y="1699"/>
                    </a:cxn>
                    <a:cxn ang="0">
                      <a:pos x="101" y="1599"/>
                    </a:cxn>
                    <a:cxn ang="0">
                      <a:pos x="81" y="1464"/>
                    </a:cxn>
                    <a:cxn ang="0">
                      <a:pos x="74" y="1357"/>
                    </a:cxn>
                    <a:cxn ang="0">
                      <a:pos x="68" y="1283"/>
                    </a:cxn>
                    <a:cxn ang="0">
                      <a:pos x="128" y="1216"/>
                    </a:cxn>
                    <a:cxn ang="0">
                      <a:pos x="81" y="1034"/>
                    </a:cxn>
                    <a:cxn ang="0">
                      <a:pos x="141" y="1007"/>
                    </a:cxn>
                    <a:cxn ang="0">
                      <a:pos x="215" y="954"/>
                    </a:cxn>
                    <a:cxn ang="0">
                      <a:pos x="202" y="853"/>
                    </a:cxn>
                    <a:cxn ang="0">
                      <a:pos x="262" y="806"/>
                    </a:cxn>
                    <a:cxn ang="0">
                      <a:pos x="242" y="678"/>
                    </a:cxn>
                    <a:cxn ang="0">
                      <a:pos x="256" y="598"/>
                    </a:cxn>
                    <a:cxn ang="0">
                      <a:pos x="316" y="470"/>
                    </a:cxn>
                    <a:cxn ang="0">
                      <a:pos x="350" y="369"/>
                    </a:cxn>
                    <a:cxn ang="0">
                      <a:pos x="491" y="423"/>
                    </a:cxn>
                    <a:cxn ang="0">
                      <a:pos x="538" y="248"/>
                    </a:cxn>
                    <a:cxn ang="0">
                      <a:pos x="625" y="349"/>
                    </a:cxn>
                    <a:cxn ang="0">
                      <a:pos x="746" y="208"/>
                    </a:cxn>
                    <a:cxn ang="0">
                      <a:pos x="948" y="94"/>
                    </a:cxn>
                    <a:cxn ang="0">
                      <a:pos x="1311" y="13"/>
                    </a:cxn>
                    <a:cxn ang="0">
                      <a:pos x="1566" y="0"/>
                    </a:cxn>
                    <a:cxn ang="0">
                      <a:pos x="1647" y="73"/>
                    </a:cxn>
                    <a:cxn ang="0">
                      <a:pos x="1781" y="120"/>
                    </a:cxn>
                    <a:cxn ang="0">
                      <a:pos x="1996" y="94"/>
                    </a:cxn>
                    <a:cxn ang="0">
                      <a:pos x="1976" y="174"/>
                    </a:cxn>
                    <a:cxn ang="0">
                      <a:pos x="2171" y="181"/>
                    </a:cxn>
                    <a:cxn ang="0">
                      <a:pos x="2157" y="248"/>
                    </a:cxn>
                    <a:cxn ang="0">
                      <a:pos x="2271" y="295"/>
                    </a:cxn>
                    <a:cxn ang="0">
                      <a:pos x="2466" y="369"/>
                    </a:cxn>
                    <a:cxn ang="0">
                      <a:pos x="2460" y="456"/>
                    </a:cxn>
                    <a:cxn ang="0">
                      <a:pos x="2466" y="524"/>
                    </a:cxn>
                    <a:cxn ang="0">
                      <a:pos x="2654" y="591"/>
                    </a:cxn>
                    <a:cxn ang="0">
                      <a:pos x="2654" y="718"/>
                    </a:cxn>
                    <a:cxn ang="0">
                      <a:pos x="2715" y="900"/>
                    </a:cxn>
                    <a:cxn ang="0">
                      <a:pos x="2688" y="1088"/>
                    </a:cxn>
                    <a:cxn ang="0">
                      <a:pos x="2688" y="1303"/>
                    </a:cxn>
                    <a:cxn ang="0">
                      <a:pos x="2688" y="1531"/>
                    </a:cxn>
                    <a:cxn ang="0">
                      <a:pos x="2560" y="1921"/>
                    </a:cxn>
                    <a:cxn ang="0">
                      <a:pos x="2318" y="947"/>
                    </a:cxn>
                    <a:cxn ang="0">
                      <a:pos x="1862" y="792"/>
                    </a:cxn>
                    <a:cxn ang="0">
                      <a:pos x="1304" y="658"/>
                    </a:cxn>
                    <a:cxn ang="0">
                      <a:pos x="746" y="671"/>
                    </a:cxn>
                    <a:cxn ang="0">
                      <a:pos x="598" y="745"/>
                    </a:cxn>
                    <a:cxn ang="0">
                      <a:pos x="451" y="940"/>
                    </a:cxn>
                    <a:cxn ang="0">
                      <a:pos x="356" y="1236"/>
                    </a:cxn>
                    <a:cxn ang="0">
                      <a:pos x="242" y="1464"/>
                    </a:cxn>
                  </a:cxnLst>
                  <a:rect l="0" t="0" r="r" b="b"/>
                  <a:pathLst>
                    <a:path w="2829" h="1935">
                      <a:moveTo>
                        <a:pt x="168" y="1935"/>
                      </a:moveTo>
                      <a:lnTo>
                        <a:pt x="141" y="1901"/>
                      </a:lnTo>
                      <a:lnTo>
                        <a:pt x="88" y="1841"/>
                      </a:lnTo>
                      <a:lnTo>
                        <a:pt x="141" y="1814"/>
                      </a:lnTo>
                      <a:lnTo>
                        <a:pt x="108" y="1760"/>
                      </a:lnTo>
                      <a:lnTo>
                        <a:pt x="74" y="1699"/>
                      </a:lnTo>
                      <a:lnTo>
                        <a:pt x="47" y="1659"/>
                      </a:lnTo>
                      <a:lnTo>
                        <a:pt x="121" y="1659"/>
                      </a:lnTo>
                      <a:lnTo>
                        <a:pt x="101" y="1599"/>
                      </a:lnTo>
                      <a:lnTo>
                        <a:pt x="61" y="1531"/>
                      </a:lnTo>
                      <a:lnTo>
                        <a:pt x="0" y="1471"/>
                      </a:lnTo>
                      <a:lnTo>
                        <a:pt x="81" y="1464"/>
                      </a:lnTo>
                      <a:lnTo>
                        <a:pt x="61" y="1410"/>
                      </a:lnTo>
                      <a:lnTo>
                        <a:pt x="27" y="1343"/>
                      </a:lnTo>
                      <a:lnTo>
                        <a:pt x="74" y="1357"/>
                      </a:lnTo>
                      <a:lnTo>
                        <a:pt x="115" y="1370"/>
                      </a:lnTo>
                      <a:lnTo>
                        <a:pt x="101" y="1330"/>
                      </a:lnTo>
                      <a:lnTo>
                        <a:pt x="68" y="1283"/>
                      </a:lnTo>
                      <a:lnTo>
                        <a:pt x="108" y="1283"/>
                      </a:lnTo>
                      <a:lnTo>
                        <a:pt x="88" y="1209"/>
                      </a:lnTo>
                      <a:lnTo>
                        <a:pt x="128" y="1216"/>
                      </a:lnTo>
                      <a:lnTo>
                        <a:pt x="128" y="1162"/>
                      </a:lnTo>
                      <a:lnTo>
                        <a:pt x="115" y="1115"/>
                      </a:lnTo>
                      <a:lnTo>
                        <a:pt x="81" y="1034"/>
                      </a:lnTo>
                      <a:lnTo>
                        <a:pt x="128" y="1048"/>
                      </a:lnTo>
                      <a:lnTo>
                        <a:pt x="175" y="1061"/>
                      </a:lnTo>
                      <a:lnTo>
                        <a:pt x="141" y="1007"/>
                      </a:lnTo>
                      <a:lnTo>
                        <a:pt x="209" y="1014"/>
                      </a:lnTo>
                      <a:lnTo>
                        <a:pt x="262" y="1021"/>
                      </a:lnTo>
                      <a:lnTo>
                        <a:pt x="215" y="954"/>
                      </a:lnTo>
                      <a:lnTo>
                        <a:pt x="188" y="913"/>
                      </a:lnTo>
                      <a:lnTo>
                        <a:pt x="148" y="860"/>
                      </a:lnTo>
                      <a:lnTo>
                        <a:pt x="202" y="853"/>
                      </a:lnTo>
                      <a:lnTo>
                        <a:pt x="256" y="853"/>
                      </a:lnTo>
                      <a:lnTo>
                        <a:pt x="303" y="846"/>
                      </a:lnTo>
                      <a:lnTo>
                        <a:pt x="262" y="806"/>
                      </a:lnTo>
                      <a:lnTo>
                        <a:pt x="215" y="765"/>
                      </a:lnTo>
                      <a:lnTo>
                        <a:pt x="269" y="745"/>
                      </a:lnTo>
                      <a:lnTo>
                        <a:pt x="242" y="678"/>
                      </a:lnTo>
                      <a:lnTo>
                        <a:pt x="215" y="631"/>
                      </a:lnTo>
                      <a:lnTo>
                        <a:pt x="195" y="591"/>
                      </a:lnTo>
                      <a:lnTo>
                        <a:pt x="256" y="598"/>
                      </a:lnTo>
                      <a:lnTo>
                        <a:pt x="309" y="611"/>
                      </a:lnTo>
                      <a:lnTo>
                        <a:pt x="323" y="544"/>
                      </a:lnTo>
                      <a:lnTo>
                        <a:pt x="316" y="470"/>
                      </a:lnTo>
                      <a:lnTo>
                        <a:pt x="303" y="403"/>
                      </a:lnTo>
                      <a:lnTo>
                        <a:pt x="256" y="322"/>
                      </a:lnTo>
                      <a:lnTo>
                        <a:pt x="350" y="369"/>
                      </a:lnTo>
                      <a:lnTo>
                        <a:pt x="390" y="389"/>
                      </a:lnTo>
                      <a:lnTo>
                        <a:pt x="437" y="423"/>
                      </a:lnTo>
                      <a:lnTo>
                        <a:pt x="491" y="423"/>
                      </a:lnTo>
                      <a:lnTo>
                        <a:pt x="491" y="369"/>
                      </a:lnTo>
                      <a:lnTo>
                        <a:pt x="504" y="315"/>
                      </a:lnTo>
                      <a:lnTo>
                        <a:pt x="538" y="248"/>
                      </a:lnTo>
                      <a:lnTo>
                        <a:pt x="565" y="295"/>
                      </a:lnTo>
                      <a:lnTo>
                        <a:pt x="585" y="322"/>
                      </a:lnTo>
                      <a:lnTo>
                        <a:pt x="625" y="349"/>
                      </a:lnTo>
                      <a:lnTo>
                        <a:pt x="652" y="302"/>
                      </a:lnTo>
                      <a:lnTo>
                        <a:pt x="686" y="255"/>
                      </a:lnTo>
                      <a:lnTo>
                        <a:pt x="746" y="208"/>
                      </a:lnTo>
                      <a:lnTo>
                        <a:pt x="800" y="154"/>
                      </a:lnTo>
                      <a:lnTo>
                        <a:pt x="867" y="114"/>
                      </a:lnTo>
                      <a:lnTo>
                        <a:pt x="948" y="94"/>
                      </a:lnTo>
                      <a:lnTo>
                        <a:pt x="1055" y="73"/>
                      </a:lnTo>
                      <a:lnTo>
                        <a:pt x="1210" y="33"/>
                      </a:lnTo>
                      <a:lnTo>
                        <a:pt x="1311" y="13"/>
                      </a:lnTo>
                      <a:lnTo>
                        <a:pt x="1398" y="6"/>
                      </a:lnTo>
                      <a:lnTo>
                        <a:pt x="1465" y="0"/>
                      </a:lnTo>
                      <a:lnTo>
                        <a:pt x="1566" y="0"/>
                      </a:lnTo>
                      <a:lnTo>
                        <a:pt x="1754" y="6"/>
                      </a:lnTo>
                      <a:lnTo>
                        <a:pt x="1687" y="33"/>
                      </a:lnTo>
                      <a:lnTo>
                        <a:pt x="1647" y="73"/>
                      </a:lnTo>
                      <a:lnTo>
                        <a:pt x="1633" y="94"/>
                      </a:lnTo>
                      <a:lnTo>
                        <a:pt x="1700" y="114"/>
                      </a:lnTo>
                      <a:lnTo>
                        <a:pt x="1781" y="120"/>
                      </a:lnTo>
                      <a:lnTo>
                        <a:pt x="1862" y="114"/>
                      </a:lnTo>
                      <a:lnTo>
                        <a:pt x="1935" y="107"/>
                      </a:lnTo>
                      <a:lnTo>
                        <a:pt x="1996" y="94"/>
                      </a:lnTo>
                      <a:lnTo>
                        <a:pt x="2110" y="100"/>
                      </a:lnTo>
                      <a:lnTo>
                        <a:pt x="2036" y="127"/>
                      </a:lnTo>
                      <a:lnTo>
                        <a:pt x="1976" y="174"/>
                      </a:lnTo>
                      <a:lnTo>
                        <a:pt x="2036" y="181"/>
                      </a:lnTo>
                      <a:lnTo>
                        <a:pt x="2090" y="174"/>
                      </a:lnTo>
                      <a:lnTo>
                        <a:pt x="2171" y="181"/>
                      </a:lnTo>
                      <a:lnTo>
                        <a:pt x="2298" y="221"/>
                      </a:lnTo>
                      <a:lnTo>
                        <a:pt x="2224" y="235"/>
                      </a:lnTo>
                      <a:lnTo>
                        <a:pt x="2157" y="248"/>
                      </a:lnTo>
                      <a:lnTo>
                        <a:pt x="2117" y="268"/>
                      </a:lnTo>
                      <a:lnTo>
                        <a:pt x="2204" y="282"/>
                      </a:lnTo>
                      <a:lnTo>
                        <a:pt x="2271" y="295"/>
                      </a:lnTo>
                      <a:lnTo>
                        <a:pt x="2318" y="302"/>
                      </a:lnTo>
                      <a:lnTo>
                        <a:pt x="2386" y="329"/>
                      </a:lnTo>
                      <a:lnTo>
                        <a:pt x="2466" y="369"/>
                      </a:lnTo>
                      <a:lnTo>
                        <a:pt x="2587" y="409"/>
                      </a:lnTo>
                      <a:lnTo>
                        <a:pt x="2513" y="430"/>
                      </a:lnTo>
                      <a:lnTo>
                        <a:pt x="2460" y="456"/>
                      </a:lnTo>
                      <a:lnTo>
                        <a:pt x="2419" y="483"/>
                      </a:lnTo>
                      <a:lnTo>
                        <a:pt x="2412" y="517"/>
                      </a:lnTo>
                      <a:lnTo>
                        <a:pt x="2466" y="524"/>
                      </a:lnTo>
                      <a:lnTo>
                        <a:pt x="2520" y="544"/>
                      </a:lnTo>
                      <a:lnTo>
                        <a:pt x="2574" y="571"/>
                      </a:lnTo>
                      <a:lnTo>
                        <a:pt x="2654" y="591"/>
                      </a:lnTo>
                      <a:lnTo>
                        <a:pt x="2715" y="584"/>
                      </a:lnTo>
                      <a:lnTo>
                        <a:pt x="2668" y="638"/>
                      </a:lnTo>
                      <a:lnTo>
                        <a:pt x="2654" y="718"/>
                      </a:lnTo>
                      <a:lnTo>
                        <a:pt x="2681" y="786"/>
                      </a:lnTo>
                      <a:lnTo>
                        <a:pt x="2701" y="846"/>
                      </a:lnTo>
                      <a:lnTo>
                        <a:pt x="2715" y="900"/>
                      </a:lnTo>
                      <a:lnTo>
                        <a:pt x="2668" y="1001"/>
                      </a:lnTo>
                      <a:lnTo>
                        <a:pt x="2829" y="994"/>
                      </a:lnTo>
                      <a:lnTo>
                        <a:pt x="2688" y="1088"/>
                      </a:lnTo>
                      <a:lnTo>
                        <a:pt x="2641" y="1148"/>
                      </a:lnTo>
                      <a:lnTo>
                        <a:pt x="2621" y="1256"/>
                      </a:lnTo>
                      <a:lnTo>
                        <a:pt x="2688" y="1303"/>
                      </a:lnTo>
                      <a:lnTo>
                        <a:pt x="2661" y="1370"/>
                      </a:lnTo>
                      <a:lnTo>
                        <a:pt x="2641" y="1458"/>
                      </a:lnTo>
                      <a:lnTo>
                        <a:pt x="2688" y="1531"/>
                      </a:lnTo>
                      <a:lnTo>
                        <a:pt x="2621" y="1639"/>
                      </a:lnTo>
                      <a:lnTo>
                        <a:pt x="2594" y="1706"/>
                      </a:lnTo>
                      <a:lnTo>
                        <a:pt x="2560" y="1921"/>
                      </a:lnTo>
                      <a:lnTo>
                        <a:pt x="2507" y="1417"/>
                      </a:lnTo>
                      <a:lnTo>
                        <a:pt x="2446" y="1229"/>
                      </a:lnTo>
                      <a:lnTo>
                        <a:pt x="2318" y="947"/>
                      </a:lnTo>
                      <a:lnTo>
                        <a:pt x="2211" y="853"/>
                      </a:lnTo>
                      <a:lnTo>
                        <a:pt x="2043" y="806"/>
                      </a:lnTo>
                      <a:lnTo>
                        <a:pt x="1862" y="792"/>
                      </a:lnTo>
                      <a:lnTo>
                        <a:pt x="1667" y="745"/>
                      </a:lnTo>
                      <a:lnTo>
                        <a:pt x="1499" y="705"/>
                      </a:lnTo>
                      <a:lnTo>
                        <a:pt x="1304" y="658"/>
                      </a:lnTo>
                      <a:lnTo>
                        <a:pt x="1122" y="645"/>
                      </a:lnTo>
                      <a:lnTo>
                        <a:pt x="786" y="631"/>
                      </a:lnTo>
                      <a:lnTo>
                        <a:pt x="746" y="671"/>
                      </a:lnTo>
                      <a:lnTo>
                        <a:pt x="692" y="712"/>
                      </a:lnTo>
                      <a:lnTo>
                        <a:pt x="639" y="745"/>
                      </a:lnTo>
                      <a:lnTo>
                        <a:pt x="598" y="745"/>
                      </a:lnTo>
                      <a:lnTo>
                        <a:pt x="551" y="765"/>
                      </a:lnTo>
                      <a:lnTo>
                        <a:pt x="504" y="853"/>
                      </a:lnTo>
                      <a:lnTo>
                        <a:pt x="451" y="940"/>
                      </a:lnTo>
                      <a:lnTo>
                        <a:pt x="437" y="1061"/>
                      </a:lnTo>
                      <a:lnTo>
                        <a:pt x="397" y="1142"/>
                      </a:lnTo>
                      <a:lnTo>
                        <a:pt x="356" y="1236"/>
                      </a:lnTo>
                      <a:lnTo>
                        <a:pt x="309" y="1303"/>
                      </a:lnTo>
                      <a:lnTo>
                        <a:pt x="269" y="1377"/>
                      </a:lnTo>
                      <a:lnTo>
                        <a:pt x="242" y="1464"/>
                      </a:lnTo>
                      <a:lnTo>
                        <a:pt x="222" y="1565"/>
                      </a:lnTo>
                      <a:lnTo>
                        <a:pt x="168" y="1935"/>
                      </a:lnTo>
                      <a:close/>
                    </a:path>
                  </a:pathLst>
                </a:custGeom>
                <a:solidFill>
                  <a:srgbClr val="20100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62" name="Group 9"/>
                <p:cNvGrpSpPr>
                  <a:grpSpLocks/>
                </p:cNvGrpSpPr>
                <p:nvPr/>
              </p:nvGrpSpPr>
              <p:grpSpPr bwMode="auto">
                <a:xfrm>
                  <a:off x="3762" y="5081"/>
                  <a:ext cx="1243" cy="249"/>
                  <a:chOff x="3762" y="5081"/>
                  <a:chExt cx="1243" cy="249"/>
                </a:xfrm>
              </p:grpSpPr>
              <p:grpSp>
                <p:nvGrpSpPr>
                  <p:cNvPr id="75" name="Group 10"/>
                  <p:cNvGrpSpPr>
                    <a:grpSpLocks/>
                  </p:cNvGrpSpPr>
                  <p:nvPr/>
                </p:nvGrpSpPr>
                <p:grpSpPr bwMode="auto">
                  <a:xfrm>
                    <a:off x="3762" y="5081"/>
                    <a:ext cx="249" cy="249"/>
                    <a:chOff x="3762" y="5081"/>
                    <a:chExt cx="249" cy="249"/>
                  </a:xfrm>
                </p:grpSpPr>
                <p:sp>
                  <p:nvSpPr>
                    <p:cNvPr id="79" name="Oval 11"/>
                    <p:cNvSpPr>
                      <a:spLocks noChangeArrowheads="1"/>
                    </p:cNvSpPr>
                    <p:nvPr/>
                  </p:nvSpPr>
                  <p:spPr bwMode="auto">
                    <a:xfrm>
                      <a:off x="3762" y="5081"/>
                      <a:ext cx="249" cy="249"/>
                    </a:xfrm>
                    <a:prstGeom prst="ellipse">
                      <a:avLst/>
                    </a:prstGeom>
                    <a:solidFill>
                      <a:srgbClr val="4040FF"/>
                    </a:solidFill>
                    <a:ln w="54">
                      <a:solidFill>
                        <a:srgbClr val="00008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80" name="Oval 12"/>
                    <p:cNvSpPr>
                      <a:spLocks noChangeArrowheads="1"/>
                    </p:cNvSpPr>
                    <p:nvPr/>
                  </p:nvSpPr>
                  <p:spPr bwMode="auto">
                    <a:xfrm>
                      <a:off x="3843" y="5135"/>
                      <a:ext cx="87" cy="101"/>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76" name="Group 13"/>
                  <p:cNvGrpSpPr>
                    <a:grpSpLocks/>
                  </p:cNvGrpSpPr>
                  <p:nvPr/>
                </p:nvGrpSpPr>
                <p:grpSpPr bwMode="auto">
                  <a:xfrm>
                    <a:off x="4757" y="5081"/>
                    <a:ext cx="248" cy="249"/>
                    <a:chOff x="4757" y="5081"/>
                    <a:chExt cx="248" cy="249"/>
                  </a:xfrm>
                </p:grpSpPr>
                <p:sp>
                  <p:nvSpPr>
                    <p:cNvPr id="77" name="Oval 14"/>
                    <p:cNvSpPr>
                      <a:spLocks noChangeArrowheads="1"/>
                    </p:cNvSpPr>
                    <p:nvPr/>
                  </p:nvSpPr>
                  <p:spPr bwMode="auto">
                    <a:xfrm>
                      <a:off x="4757" y="5081"/>
                      <a:ext cx="248" cy="249"/>
                    </a:xfrm>
                    <a:prstGeom prst="ellipse">
                      <a:avLst/>
                    </a:prstGeom>
                    <a:solidFill>
                      <a:srgbClr val="4040FF"/>
                    </a:solidFill>
                    <a:ln w="54">
                      <a:solidFill>
                        <a:srgbClr val="00008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8" name="Oval 15"/>
                    <p:cNvSpPr>
                      <a:spLocks noChangeArrowheads="1"/>
                    </p:cNvSpPr>
                    <p:nvPr/>
                  </p:nvSpPr>
                  <p:spPr bwMode="auto">
                    <a:xfrm>
                      <a:off x="4831" y="5135"/>
                      <a:ext cx="87" cy="114"/>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sp>
              <p:nvSpPr>
                <p:cNvPr id="63" name="Arc 16"/>
                <p:cNvSpPr>
                  <a:spLocks/>
                </p:cNvSpPr>
                <p:nvPr/>
              </p:nvSpPr>
              <p:spPr bwMode="auto">
                <a:xfrm>
                  <a:off x="4105" y="5760"/>
                  <a:ext cx="598" cy="302"/>
                </a:xfrm>
                <a:custGeom>
                  <a:avLst/>
                  <a:gdLst>
                    <a:gd name="G0" fmla="+- 21600 0 0"/>
                    <a:gd name="G1" fmla="+- 0 0 0"/>
                    <a:gd name="G2" fmla="+- 21600 0 0"/>
                    <a:gd name="T0" fmla="*/ 43200 w 43200"/>
                    <a:gd name="T1" fmla="*/ 0 h 21600"/>
                    <a:gd name="T2" fmla="*/ 0 w 43200"/>
                    <a:gd name="T3" fmla="*/ 0 h 21600"/>
                    <a:gd name="T4" fmla="*/ 21600 w 43200"/>
                    <a:gd name="T5" fmla="*/ 0 h 21600"/>
                  </a:gdLst>
                  <a:ahLst/>
                  <a:cxnLst>
                    <a:cxn ang="0">
                      <a:pos x="T0" y="T1"/>
                    </a:cxn>
                    <a:cxn ang="0">
                      <a:pos x="T2" y="T3"/>
                    </a:cxn>
                    <a:cxn ang="0">
                      <a:pos x="T4" y="T5"/>
                    </a:cxn>
                  </a:cxnLst>
                  <a:rect l="0" t="0" r="r" b="b"/>
                  <a:pathLst>
                    <a:path w="43200" h="21600" fill="none" extrusionOk="0">
                      <a:moveTo>
                        <a:pt x="43200" y="0"/>
                      </a:moveTo>
                      <a:cubicBezTo>
                        <a:pt x="43200" y="11929"/>
                        <a:pt x="33529" y="21600"/>
                        <a:pt x="21600" y="21600"/>
                      </a:cubicBezTo>
                      <a:cubicBezTo>
                        <a:pt x="9670" y="21600"/>
                        <a:pt x="0" y="11929"/>
                        <a:pt x="0" y="0"/>
                      </a:cubicBezTo>
                    </a:path>
                    <a:path w="43200" h="21600" stroke="0" extrusionOk="0">
                      <a:moveTo>
                        <a:pt x="43200" y="0"/>
                      </a:moveTo>
                      <a:cubicBezTo>
                        <a:pt x="43200" y="11929"/>
                        <a:pt x="33529" y="21600"/>
                        <a:pt x="21600" y="21600"/>
                      </a:cubicBezTo>
                      <a:cubicBezTo>
                        <a:pt x="9670" y="21600"/>
                        <a:pt x="0" y="11929"/>
                        <a:pt x="0" y="0"/>
                      </a:cubicBezTo>
                      <a:lnTo>
                        <a:pt x="21600" y="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64" name="Group 17"/>
                <p:cNvGrpSpPr>
                  <a:grpSpLocks/>
                </p:cNvGrpSpPr>
                <p:nvPr/>
              </p:nvGrpSpPr>
              <p:grpSpPr bwMode="auto">
                <a:xfrm>
                  <a:off x="3574" y="4463"/>
                  <a:ext cx="1714" cy="477"/>
                  <a:chOff x="3574" y="4463"/>
                  <a:chExt cx="1714" cy="477"/>
                </a:xfrm>
              </p:grpSpPr>
              <p:sp>
                <p:nvSpPr>
                  <p:cNvPr id="73" name="Freeform 18"/>
                  <p:cNvSpPr>
                    <a:spLocks/>
                  </p:cNvSpPr>
                  <p:nvPr/>
                </p:nvSpPr>
                <p:spPr bwMode="auto">
                  <a:xfrm>
                    <a:off x="3574" y="4463"/>
                    <a:ext cx="524" cy="444"/>
                  </a:xfrm>
                  <a:custGeom>
                    <a:avLst/>
                    <a:gdLst/>
                    <a:ahLst/>
                    <a:cxnLst>
                      <a:cxn ang="0">
                        <a:pos x="450" y="34"/>
                      </a:cxn>
                      <a:cxn ang="0">
                        <a:pos x="397" y="54"/>
                      </a:cxn>
                      <a:cxn ang="0">
                        <a:pos x="343" y="81"/>
                      </a:cxn>
                      <a:cxn ang="0">
                        <a:pos x="303" y="108"/>
                      </a:cxn>
                      <a:cxn ang="0">
                        <a:pos x="269" y="135"/>
                      </a:cxn>
                      <a:cxn ang="0">
                        <a:pos x="235" y="188"/>
                      </a:cxn>
                      <a:cxn ang="0">
                        <a:pos x="202" y="249"/>
                      </a:cxn>
                      <a:cxn ang="0">
                        <a:pos x="175" y="296"/>
                      </a:cxn>
                      <a:cxn ang="0">
                        <a:pos x="148" y="329"/>
                      </a:cxn>
                      <a:cxn ang="0">
                        <a:pos x="114" y="370"/>
                      </a:cxn>
                      <a:cxn ang="0">
                        <a:pos x="0" y="444"/>
                      </a:cxn>
                      <a:cxn ang="0">
                        <a:pos x="74" y="424"/>
                      </a:cxn>
                      <a:cxn ang="0">
                        <a:pos x="121" y="410"/>
                      </a:cxn>
                      <a:cxn ang="0">
                        <a:pos x="168" y="383"/>
                      </a:cxn>
                      <a:cxn ang="0">
                        <a:pos x="222" y="336"/>
                      </a:cxn>
                      <a:cxn ang="0">
                        <a:pos x="249" y="303"/>
                      </a:cxn>
                      <a:cxn ang="0">
                        <a:pos x="289" y="249"/>
                      </a:cxn>
                      <a:cxn ang="0">
                        <a:pos x="309" y="202"/>
                      </a:cxn>
                      <a:cxn ang="0">
                        <a:pos x="336" y="161"/>
                      </a:cxn>
                      <a:cxn ang="0">
                        <a:pos x="370" y="114"/>
                      </a:cxn>
                      <a:cxn ang="0">
                        <a:pos x="403" y="94"/>
                      </a:cxn>
                      <a:cxn ang="0">
                        <a:pos x="457" y="67"/>
                      </a:cxn>
                      <a:cxn ang="0">
                        <a:pos x="497" y="47"/>
                      </a:cxn>
                      <a:cxn ang="0">
                        <a:pos x="524" y="0"/>
                      </a:cxn>
                      <a:cxn ang="0">
                        <a:pos x="450" y="34"/>
                      </a:cxn>
                    </a:cxnLst>
                    <a:rect l="0" t="0" r="r" b="b"/>
                    <a:pathLst>
                      <a:path w="524" h="444">
                        <a:moveTo>
                          <a:pt x="450" y="34"/>
                        </a:moveTo>
                        <a:lnTo>
                          <a:pt x="397" y="54"/>
                        </a:lnTo>
                        <a:lnTo>
                          <a:pt x="343" y="81"/>
                        </a:lnTo>
                        <a:lnTo>
                          <a:pt x="303" y="108"/>
                        </a:lnTo>
                        <a:lnTo>
                          <a:pt x="269" y="135"/>
                        </a:lnTo>
                        <a:lnTo>
                          <a:pt x="235" y="188"/>
                        </a:lnTo>
                        <a:lnTo>
                          <a:pt x="202" y="249"/>
                        </a:lnTo>
                        <a:lnTo>
                          <a:pt x="175" y="296"/>
                        </a:lnTo>
                        <a:lnTo>
                          <a:pt x="148" y="329"/>
                        </a:lnTo>
                        <a:lnTo>
                          <a:pt x="114" y="370"/>
                        </a:lnTo>
                        <a:lnTo>
                          <a:pt x="0" y="444"/>
                        </a:lnTo>
                        <a:lnTo>
                          <a:pt x="74" y="424"/>
                        </a:lnTo>
                        <a:lnTo>
                          <a:pt x="121" y="410"/>
                        </a:lnTo>
                        <a:lnTo>
                          <a:pt x="168" y="383"/>
                        </a:lnTo>
                        <a:lnTo>
                          <a:pt x="222" y="336"/>
                        </a:lnTo>
                        <a:lnTo>
                          <a:pt x="249" y="303"/>
                        </a:lnTo>
                        <a:lnTo>
                          <a:pt x="289" y="249"/>
                        </a:lnTo>
                        <a:lnTo>
                          <a:pt x="309" y="202"/>
                        </a:lnTo>
                        <a:lnTo>
                          <a:pt x="336" y="161"/>
                        </a:lnTo>
                        <a:lnTo>
                          <a:pt x="370" y="114"/>
                        </a:lnTo>
                        <a:lnTo>
                          <a:pt x="403" y="94"/>
                        </a:lnTo>
                        <a:lnTo>
                          <a:pt x="457" y="67"/>
                        </a:lnTo>
                        <a:lnTo>
                          <a:pt x="497" y="47"/>
                        </a:lnTo>
                        <a:lnTo>
                          <a:pt x="524" y="0"/>
                        </a:lnTo>
                        <a:lnTo>
                          <a:pt x="450" y="34"/>
                        </a:lnTo>
                        <a:close/>
                      </a:path>
                    </a:pathLst>
                  </a:custGeom>
                  <a:solidFill>
                    <a:srgbClr val="201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4" name="Freeform 19"/>
                  <p:cNvSpPr>
                    <a:spLocks/>
                  </p:cNvSpPr>
                  <p:nvPr/>
                </p:nvSpPr>
                <p:spPr bwMode="auto">
                  <a:xfrm>
                    <a:off x="4763" y="4497"/>
                    <a:ext cx="525" cy="443"/>
                  </a:xfrm>
                  <a:custGeom>
                    <a:avLst/>
                    <a:gdLst/>
                    <a:ahLst/>
                    <a:cxnLst>
                      <a:cxn ang="0">
                        <a:pos x="74" y="33"/>
                      </a:cxn>
                      <a:cxn ang="0">
                        <a:pos x="135" y="54"/>
                      </a:cxn>
                      <a:cxn ang="0">
                        <a:pos x="182" y="74"/>
                      </a:cxn>
                      <a:cxn ang="0">
                        <a:pos x="222" y="101"/>
                      </a:cxn>
                      <a:cxn ang="0">
                        <a:pos x="256" y="134"/>
                      </a:cxn>
                      <a:cxn ang="0">
                        <a:pos x="289" y="188"/>
                      </a:cxn>
                      <a:cxn ang="0">
                        <a:pos x="323" y="248"/>
                      </a:cxn>
                      <a:cxn ang="0">
                        <a:pos x="350" y="295"/>
                      </a:cxn>
                      <a:cxn ang="0">
                        <a:pos x="377" y="329"/>
                      </a:cxn>
                      <a:cxn ang="0">
                        <a:pos x="410" y="369"/>
                      </a:cxn>
                      <a:cxn ang="0">
                        <a:pos x="525" y="443"/>
                      </a:cxn>
                      <a:cxn ang="0">
                        <a:pos x="451" y="423"/>
                      </a:cxn>
                      <a:cxn ang="0">
                        <a:pos x="404" y="403"/>
                      </a:cxn>
                      <a:cxn ang="0">
                        <a:pos x="357" y="376"/>
                      </a:cxn>
                      <a:cxn ang="0">
                        <a:pos x="303" y="336"/>
                      </a:cxn>
                      <a:cxn ang="0">
                        <a:pos x="276" y="302"/>
                      </a:cxn>
                      <a:cxn ang="0">
                        <a:pos x="236" y="242"/>
                      </a:cxn>
                      <a:cxn ang="0">
                        <a:pos x="215" y="201"/>
                      </a:cxn>
                      <a:cxn ang="0">
                        <a:pos x="189" y="161"/>
                      </a:cxn>
                      <a:cxn ang="0">
                        <a:pos x="155" y="114"/>
                      </a:cxn>
                      <a:cxn ang="0">
                        <a:pos x="121" y="94"/>
                      </a:cxn>
                      <a:cxn ang="0">
                        <a:pos x="68" y="67"/>
                      </a:cxn>
                      <a:cxn ang="0">
                        <a:pos x="27" y="47"/>
                      </a:cxn>
                      <a:cxn ang="0">
                        <a:pos x="0" y="0"/>
                      </a:cxn>
                      <a:cxn ang="0">
                        <a:pos x="74" y="33"/>
                      </a:cxn>
                    </a:cxnLst>
                    <a:rect l="0" t="0" r="r" b="b"/>
                    <a:pathLst>
                      <a:path w="525" h="443">
                        <a:moveTo>
                          <a:pt x="74" y="33"/>
                        </a:moveTo>
                        <a:lnTo>
                          <a:pt x="135" y="54"/>
                        </a:lnTo>
                        <a:lnTo>
                          <a:pt x="182" y="74"/>
                        </a:lnTo>
                        <a:lnTo>
                          <a:pt x="222" y="101"/>
                        </a:lnTo>
                        <a:lnTo>
                          <a:pt x="256" y="134"/>
                        </a:lnTo>
                        <a:lnTo>
                          <a:pt x="289" y="188"/>
                        </a:lnTo>
                        <a:lnTo>
                          <a:pt x="323" y="248"/>
                        </a:lnTo>
                        <a:lnTo>
                          <a:pt x="350" y="295"/>
                        </a:lnTo>
                        <a:lnTo>
                          <a:pt x="377" y="329"/>
                        </a:lnTo>
                        <a:lnTo>
                          <a:pt x="410" y="369"/>
                        </a:lnTo>
                        <a:lnTo>
                          <a:pt x="525" y="443"/>
                        </a:lnTo>
                        <a:lnTo>
                          <a:pt x="451" y="423"/>
                        </a:lnTo>
                        <a:lnTo>
                          <a:pt x="404" y="403"/>
                        </a:lnTo>
                        <a:lnTo>
                          <a:pt x="357" y="376"/>
                        </a:lnTo>
                        <a:lnTo>
                          <a:pt x="303" y="336"/>
                        </a:lnTo>
                        <a:lnTo>
                          <a:pt x="276" y="302"/>
                        </a:lnTo>
                        <a:lnTo>
                          <a:pt x="236" y="242"/>
                        </a:lnTo>
                        <a:lnTo>
                          <a:pt x="215" y="201"/>
                        </a:lnTo>
                        <a:lnTo>
                          <a:pt x="189" y="161"/>
                        </a:lnTo>
                        <a:lnTo>
                          <a:pt x="155" y="114"/>
                        </a:lnTo>
                        <a:lnTo>
                          <a:pt x="121" y="94"/>
                        </a:lnTo>
                        <a:lnTo>
                          <a:pt x="68" y="67"/>
                        </a:lnTo>
                        <a:lnTo>
                          <a:pt x="27" y="47"/>
                        </a:lnTo>
                        <a:lnTo>
                          <a:pt x="0" y="0"/>
                        </a:lnTo>
                        <a:lnTo>
                          <a:pt x="74" y="33"/>
                        </a:lnTo>
                        <a:close/>
                      </a:path>
                    </a:pathLst>
                  </a:custGeom>
                  <a:solidFill>
                    <a:srgbClr val="201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65" name="Group 20"/>
                <p:cNvGrpSpPr>
                  <a:grpSpLocks/>
                </p:cNvGrpSpPr>
                <p:nvPr/>
              </p:nvGrpSpPr>
              <p:grpSpPr bwMode="auto">
                <a:xfrm>
                  <a:off x="3205" y="4839"/>
                  <a:ext cx="2492" cy="753"/>
                  <a:chOff x="3205" y="4839"/>
                  <a:chExt cx="2492" cy="753"/>
                </a:xfrm>
              </p:grpSpPr>
              <p:grpSp>
                <p:nvGrpSpPr>
                  <p:cNvPr id="67" name="Group 21"/>
                  <p:cNvGrpSpPr>
                    <a:grpSpLocks/>
                  </p:cNvGrpSpPr>
                  <p:nvPr/>
                </p:nvGrpSpPr>
                <p:grpSpPr bwMode="auto">
                  <a:xfrm>
                    <a:off x="3514" y="4839"/>
                    <a:ext cx="1787" cy="753"/>
                    <a:chOff x="3514" y="4839"/>
                    <a:chExt cx="1787" cy="753"/>
                  </a:xfrm>
                </p:grpSpPr>
                <p:sp>
                  <p:nvSpPr>
                    <p:cNvPr id="71" name="Oval 22"/>
                    <p:cNvSpPr>
                      <a:spLocks noChangeArrowheads="1"/>
                    </p:cNvSpPr>
                    <p:nvPr/>
                  </p:nvSpPr>
                  <p:spPr bwMode="auto">
                    <a:xfrm>
                      <a:off x="4548" y="4839"/>
                      <a:ext cx="753" cy="753"/>
                    </a:xfrm>
                    <a:prstGeom prst="ellips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2" name="Oval 23"/>
                    <p:cNvSpPr>
                      <a:spLocks noChangeArrowheads="1"/>
                    </p:cNvSpPr>
                    <p:nvPr/>
                  </p:nvSpPr>
                  <p:spPr bwMode="auto">
                    <a:xfrm>
                      <a:off x="3514" y="4839"/>
                      <a:ext cx="752" cy="753"/>
                    </a:xfrm>
                    <a:prstGeom prst="ellips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68" name="Arc 24"/>
                  <p:cNvSpPr>
                    <a:spLocks/>
                  </p:cNvSpPr>
                  <p:nvPr/>
                </p:nvSpPr>
                <p:spPr bwMode="auto">
                  <a:xfrm>
                    <a:off x="4218" y="5034"/>
                    <a:ext cx="356" cy="222"/>
                  </a:xfrm>
                  <a:custGeom>
                    <a:avLst/>
                    <a:gdLst>
                      <a:gd name="G0" fmla="+- 18507 0 0"/>
                      <a:gd name="G1" fmla="+- 21600 0 0"/>
                      <a:gd name="G2" fmla="+- 21600 0 0"/>
                      <a:gd name="T0" fmla="*/ 0 w 34172"/>
                      <a:gd name="T1" fmla="*/ 10463 h 21600"/>
                      <a:gd name="T2" fmla="*/ 34172 w 34172"/>
                      <a:gd name="T3" fmla="*/ 6728 h 21600"/>
                      <a:gd name="T4" fmla="*/ 18507 w 34172"/>
                      <a:gd name="T5" fmla="*/ 21600 h 21600"/>
                    </a:gdLst>
                    <a:ahLst/>
                    <a:cxnLst>
                      <a:cxn ang="0">
                        <a:pos x="T0" y="T1"/>
                      </a:cxn>
                      <a:cxn ang="0">
                        <a:pos x="T2" y="T3"/>
                      </a:cxn>
                      <a:cxn ang="0">
                        <a:pos x="T4" y="T5"/>
                      </a:cxn>
                    </a:cxnLst>
                    <a:rect l="0" t="0" r="r" b="b"/>
                    <a:pathLst>
                      <a:path w="34172" h="21600" fill="none" extrusionOk="0">
                        <a:moveTo>
                          <a:pt x="-1" y="10462"/>
                        </a:moveTo>
                        <a:cubicBezTo>
                          <a:pt x="3906" y="3970"/>
                          <a:pt x="10929" y="-1"/>
                          <a:pt x="18507" y="0"/>
                        </a:cubicBezTo>
                        <a:cubicBezTo>
                          <a:pt x="24430" y="0"/>
                          <a:pt x="30093" y="2432"/>
                          <a:pt x="34171" y="6728"/>
                        </a:cubicBezTo>
                      </a:path>
                      <a:path w="34172" h="21600" stroke="0" extrusionOk="0">
                        <a:moveTo>
                          <a:pt x="-1" y="10462"/>
                        </a:moveTo>
                        <a:cubicBezTo>
                          <a:pt x="3906" y="3970"/>
                          <a:pt x="10929" y="-1"/>
                          <a:pt x="18507" y="0"/>
                        </a:cubicBezTo>
                        <a:cubicBezTo>
                          <a:pt x="24430" y="0"/>
                          <a:pt x="30093" y="2432"/>
                          <a:pt x="34171" y="6728"/>
                        </a:cubicBezTo>
                        <a:lnTo>
                          <a:pt x="18507" y="2160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69" name="Line 25"/>
                  <p:cNvSpPr>
                    <a:spLocks noChangeShapeType="1"/>
                  </p:cNvSpPr>
                  <p:nvPr/>
                </p:nvSpPr>
                <p:spPr bwMode="auto">
                  <a:xfrm>
                    <a:off x="3205" y="5047"/>
                    <a:ext cx="396" cy="70"/>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70" name="Line 26"/>
                  <p:cNvSpPr>
                    <a:spLocks noChangeShapeType="1"/>
                  </p:cNvSpPr>
                  <p:nvPr/>
                </p:nvSpPr>
                <p:spPr bwMode="auto">
                  <a:xfrm flipV="1">
                    <a:off x="5274" y="4935"/>
                    <a:ext cx="423" cy="153"/>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66" name="Freeform 27"/>
                <p:cNvSpPr>
                  <a:spLocks/>
                </p:cNvSpPr>
                <p:nvPr/>
              </p:nvSpPr>
              <p:spPr bwMode="auto">
                <a:xfrm>
                  <a:off x="4354" y="6654"/>
                  <a:ext cx="141" cy="20"/>
                </a:xfrm>
                <a:custGeom>
                  <a:avLst/>
                  <a:gdLst/>
                  <a:ahLst/>
                  <a:cxnLst>
                    <a:cxn ang="0">
                      <a:pos x="0" y="13"/>
                    </a:cxn>
                    <a:cxn ang="0">
                      <a:pos x="53" y="0"/>
                    </a:cxn>
                    <a:cxn ang="0">
                      <a:pos x="100" y="13"/>
                    </a:cxn>
                    <a:cxn ang="0">
                      <a:pos x="141" y="20"/>
                    </a:cxn>
                  </a:cxnLst>
                  <a:rect l="0" t="0" r="r" b="b"/>
                  <a:pathLst>
                    <a:path w="141" h="20">
                      <a:moveTo>
                        <a:pt x="0" y="13"/>
                      </a:moveTo>
                      <a:lnTo>
                        <a:pt x="53" y="0"/>
                      </a:lnTo>
                      <a:lnTo>
                        <a:pt x="100" y="13"/>
                      </a:lnTo>
                      <a:lnTo>
                        <a:pt x="141" y="2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21" name="Groupe 80"/>
              <p:cNvGrpSpPr/>
              <p:nvPr/>
            </p:nvGrpSpPr>
            <p:grpSpPr>
              <a:xfrm>
                <a:off x="3323409" y="3040015"/>
                <a:ext cx="10201275" cy="11088687"/>
                <a:chOff x="3323409" y="3040015"/>
                <a:chExt cx="10201275" cy="11088687"/>
              </a:xfrm>
            </p:grpSpPr>
            <p:sp>
              <p:nvSpPr>
                <p:cNvPr id="22" name="Freeform 29"/>
                <p:cNvSpPr>
                  <a:spLocks/>
                </p:cNvSpPr>
                <p:nvPr/>
              </p:nvSpPr>
              <p:spPr bwMode="auto">
                <a:xfrm>
                  <a:off x="7111819" y="3108593"/>
                  <a:ext cx="2670810" cy="4287397"/>
                </a:xfrm>
                <a:custGeom>
                  <a:avLst/>
                  <a:gdLst/>
                  <a:ahLst/>
                  <a:cxnLst>
                    <a:cxn ang="0">
                      <a:pos x="1250" y="101"/>
                    </a:cxn>
                    <a:cxn ang="0">
                      <a:pos x="847" y="60"/>
                    </a:cxn>
                    <a:cxn ang="0">
                      <a:pos x="565" y="20"/>
                    </a:cxn>
                    <a:cxn ang="0">
                      <a:pos x="403" y="0"/>
                    </a:cxn>
                    <a:cxn ang="0">
                      <a:pos x="403" y="1048"/>
                    </a:cxn>
                    <a:cxn ang="0">
                      <a:pos x="343" y="1975"/>
                    </a:cxn>
                    <a:cxn ang="0">
                      <a:pos x="303" y="2197"/>
                    </a:cxn>
                    <a:cxn ang="0">
                      <a:pos x="182" y="3547"/>
                    </a:cxn>
                    <a:cxn ang="0">
                      <a:pos x="0" y="4347"/>
                    </a:cxn>
                    <a:cxn ang="0">
                      <a:pos x="141" y="5677"/>
                    </a:cxn>
                    <a:cxn ang="0">
                      <a:pos x="262" y="6390"/>
                    </a:cxn>
                    <a:cxn ang="0">
                      <a:pos x="403" y="6571"/>
                    </a:cxn>
                    <a:cxn ang="0">
                      <a:pos x="685" y="6591"/>
                    </a:cxn>
                    <a:cxn ang="0">
                      <a:pos x="1472" y="6672"/>
                    </a:cxn>
                    <a:cxn ang="0">
                      <a:pos x="2056" y="6752"/>
                    </a:cxn>
                    <a:cxn ang="0">
                      <a:pos x="2916" y="6672"/>
                    </a:cxn>
                    <a:cxn ang="0">
                      <a:pos x="3763" y="6551"/>
                    </a:cxn>
                    <a:cxn ang="0">
                      <a:pos x="4085" y="6470"/>
                    </a:cxn>
                    <a:cxn ang="0">
                      <a:pos x="4065" y="5677"/>
                    </a:cxn>
                    <a:cxn ang="0">
                      <a:pos x="4206" y="4226"/>
                    </a:cxn>
                    <a:cxn ang="0">
                      <a:pos x="4166" y="3144"/>
                    </a:cxn>
                    <a:cxn ang="0">
                      <a:pos x="4005" y="2016"/>
                    </a:cxn>
                    <a:cxn ang="0">
                      <a:pos x="3723" y="988"/>
                    </a:cxn>
                    <a:cxn ang="0">
                      <a:pos x="3622" y="222"/>
                    </a:cxn>
                    <a:cxn ang="0">
                      <a:pos x="3581" y="20"/>
                    </a:cxn>
                    <a:cxn ang="0">
                      <a:pos x="2896" y="201"/>
                    </a:cxn>
                    <a:cxn ang="0">
                      <a:pos x="2513" y="363"/>
                    </a:cxn>
                    <a:cxn ang="0">
                      <a:pos x="1935" y="403"/>
                    </a:cxn>
                    <a:cxn ang="0">
                      <a:pos x="1492" y="322"/>
                    </a:cxn>
                    <a:cxn ang="0">
                      <a:pos x="1250" y="101"/>
                    </a:cxn>
                  </a:cxnLst>
                  <a:rect l="0" t="0" r="r" b="b"/>
                  <a:pathLst>
                    <a:path w="4206" h="6752">
                      <a:moveTo>
                        <a:pt x="1250" y="101"/>
                      </a:moveTo>
                      <a:lnTo>
                        <a:pt x="847" y="60"/>
                      </a:lnTo>
                      <a:lnTo>
                        <a:pt x="565" y="20"/>
                      </a:lnTo>
                      <a:lnTo>
                        <a:pt x="403" y="0"/>
                      </a:lnTo>
                      <a:lnTo>
                        <a:pt x="403" y="1048"/>
                      </a:lnTo>
                      <a:lnTo>
                        <a:pt x="343" y="1975"/>
                      </a:lnTo>
                      <a:lnTo>
                        <a:pt x="303" y="2197"/>
                      </a:lnTo>
                      <a:lnTo>
                        <a:pt x="182" y="3547"/>
                      </a:lnTo>
                      <a:lnTo>
                        <a:pt x="0" y="4347"/>
                      </a:lnTo>
                      <a:lnTo>
                        <a:pt x="141" y="5677"/>
                      </a:lnTo>
                      <a:lnTo>
                        <a:pt x="262" y="6390"/>
                      </a:lnTo>
                      <a:lnTo>
                        <a:pt x="403" y="6571"/>
                      </a:lnTo>
                      <a:lnTo>
                        <a:pt x="685" y="6591"/>
                      </a:lnTo>
                      <a:lnTo>
                        <a:pt x="1472" y="6672"/>
                      </a:lnTo>
                      <a:lnTo>
                        <a:pt x="2056" y="6752"/>
                      </a:lnTo>
                      <a:lnTo>
                        <a:pt x="2916" y="6672"/>
                      </a:lnTo>
                      <a:lnTo>
                        <a:pt x="3763" y="6551"/>
                      </a:lnTo>
                      <a:lnTo>
                        <a:pt x="4085" y="6470"/>
                      </a:lnTo>
                      <a:lnTo>
                        <a:pt x="4065" y="5677"/>
                      </a:lnTo>
                      <a:lnTo>
                        <a:pt x="4206" y="4226"/>
                      </a:lnTo>
                      <a:lnTo>
                        <a:pt x="4166" y="3144"/>
                      </a:lnTo>
                      <a:lnTo>
                        <a:pt x="4005" y="2016"/>
                      </a:lnTo>
                      <a:lnTo>
                        <a:pt x="3723" y="988"/>
                      </a:lnTo>
                      <a:lnTo>
                        <a:pt x="3622" y="222"/>
                      </a:lnTo>
                      <a:lnTo>
                        <a:pt x="3581" y="20"/>
                      </a:lnTo>
                      <a:lnTo>
                        <a:pt x="2896" y="201"/>
                      </a:lnTo>
                      <a:lnTo>
                        <a:pt x="2513" y="363"/>
                      </a:lnTo>
                      <a:lnTo>
                        <a:pt x="1935" y="403"/>
                      </a:lnTo>
                      <a:lnTo>
                        <a:pt x="1492" y="322"/>
                      </a:lnTo>
                      <a:lnTo>
                        <a:pt x="1250" y="101"/>
                      </a:lnTo>
                      <a:close/>
                    </a:path>
                  </a:pathLst>
                </a:custGeom>
                <a:solidFill>
                  <a:srgbClr val="E0E0E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23" name="Group 30"/>
                <p:cNvGrpSpPr>
                  <a:grpSpLocks/>
                </p:cNvGrpSpPr>
                <p:nvPr/>
              </p:nvGrpSpPr>
              <p:grpSpPr bwMode="auto">
                <a:xfrm>
                  <a:off x="6100899" y="7238515"/>
                  <a:ext cx="5166995" cy="6890187"/>
                  <a:chOff x="786" y="13534"/>
                  <a:chExt cx="8137" cy="10851"/>
                </a:xfrm>
              </p:grpSpPr>
              <p:grpSp>
                <p:nvGrpSpPr>
                  <p:cNvPr id="53" name="Group 31"/>
                  <p:cNvGrpSpPr>
                    <a:grpSpLocks/>
                  </p:cNvGrpSpPr>
                  <p:nvPr/>
                </p:nvGrpSpPr>
                <p:grpSpPr bwMode="auto">
                  <a:xfrm>
                    <a:off x="786" y="22235"/>
                    <a:ext cx="8137" cy="2150"/>
                    <a:chOff x="786" y="22235"/>
                    <a:chExt cx="8137" cy="2150"/>
                  </a:xfrm>
                </p:grpSpPr>
                <p:sp>
                  <p:nvSpPr>
                    <p:cNvPr id="55" name="Freeform 32"/>
                    <p:cNvSpPr>
                      <a:spLocks/>
                    </p:cNvSpPr>
                    <p:nvPr/>
                  </p:nvSpPr>
                  <p:spPr bwMode="auto">
                    <a:xfrm>
                      <a:off x="6013" y="22604"/>
                      <a:ext cx="2910" cy="1781"/>
                    </a:xfrm>
                    <a:custGeom>
                      <a:avLst/>
                      <a:gdLst/>
                      <a:ahLst/>
                      <a:cxnLst>
                        <a:cxn ang="0">
                          <a:pos x="7" y="222"/>
                        </a:cxn>
                        <a:cxn ang="0">
                          <a:pos x="0" y="444"/>
                        </a:cxn>
                        <a:cxn ang="0">
                          <a:pos x="7" y="598"/>
                        </a:cxn>
                        <a:cxn ang="0">
                          <a:pos x="20" y="739"/>
                        </a:cxn>
                        <a:cxn ang="0">
                          <a:pos x="88" y="941"/>
                        </a:cxn>
                        <a:cxn ang="0">
                          <a:pos x="397" y="1109"/>
                        </a:cxn>
                        <a:cxn ang="0">
                          <a:pos x="558" y="1102"/>
                        </a:cxn>
                        <a:cxn ang="0">
                          <a:pos x="591" y="1243"/>
                        </a:cxn>
                        <a:cxn ang="0">
                          <a:pos x="686" y="1324"/>
                        </a:cxn>
                        <a:cxn ang="0">
                          <a:pos x="827" y="1418"/>
                        </a:cxn>
                        <a:cxn ang="0">
                          <a:pos x="1042" y="1519"/>
                        </a:cxn>
                        <a:cxn ang="0">
                          <a:pos x="1626" y="1680"/>
                        </a:cxn>
                        <a:cxn ang="0">
                          <a:pos x="1908" y="1747"/>
                        </a:cxn>
                        <a:cxn ang="0">
                          <a:pos x="2231" y="1781"/>
                        </a:cxn>
                        <a:cxn ang="0">
                          <a:pos x="2520" y="1761"/>
                        </a:cxn>
                        <a:cxn ang="0">
                          <a:pos x="2674" y="1714"/>
                        </a:cxn>
                        <a:cxn ang="0">
                          <a:pos x="2809" y="1620"/>
                        </a:cxn>
                        <a:cxn ang="0">
                          <a:pos x="2883" y="1499"/>
                        </a:cxn>
                        <a:cxn ang="0">
                          <a:pos x="2903" y="1358"/>
                        </a:cxn>
                        <a:cxn ang="0">
                          <a:pos x="2910" y="1284"/>
                        </a:cxn>
                        <a:cxn ang="0">
                          <a:pos x="2903" y="1210"/>
                        </a:cxn>
                        <a:cxn ang="0">
                          <a:pos x="2876" y="1149"/>
                        </a:cxn>
                        <a:cxn ang="0">
                          <a:pos x="2829" y="1082"/>
                        </a:cxn>
                        <a:cxn ang="0">
                          <a:pos x="2486" y="901"/>
                        </a:cxn>
                        <a:cxn ang="0">
                          <a:pos x="2184" y="699"/>
                        </a:cxn>
                        <a:cxn ang="0">
                          <a:pos x="1566" y="0"/>
                        </a:cxn>
                        <a:cxn ang="0">
                          <a:pos x="7" y="222"/>
                        </a:cxn>
                      </a:cxnLst>
                      <a:rect l="0" t="0" r="r" b="b"/>
                      <a:pathLst>
                        <a:path w="2910" h="1781">
                          <a:moveTo>
                            <a:pt x="7" y="222"/>
                          </a:moveTo>
                          <a:lnTo>
                            <a:pt x="0" y="444"/>
                          </a:lnTo>
                          <a:lnTo>
                            <a:pt x="7" y="598"/>
                          </a:lnTo>
                          <a:lnTo>
                            <a:pt x="20" y="739"/>
                          </a:lnTo>
                          <a:lnTo>
                            <a:pt x="88" y="941"/>
                          </a:lnTo>
                          <a:lnTo>
                            <a:pt x="397" y="1109"/>
                          </a:lnTo>
                          <a:lnTo>
                            <a:pt x="558" y="1102"/>
                          </a:lnTo>
                          <a:lnTo>
                            <a:pt x="591" y="1243"/>
                          </a:lnTo>
                          <a:lnTo>
                            <a:pt x="686" y="1324"/>
                          </a:lnTo>
                          <a:lnTo>
                            <a:pt x="827" y="1418"/>
                          </a:lnTo>
                          <a:lnTo>
                            <a:pt x="1042" y="1519"/>
                          </a:lnTo>
                          <a:lnTo>
                            <a:pt x="1626" y="1680"/>
                          </a:lnTo>
                          <a:lnTo>
                            <a:pt x="1908" y="1747"/>
                          </a:lnTo>
                          <a:lnTo>
                            <a:pt x="2231" y="1781"/>
                          </a:lnTo>
                          <a:lnTo>
                            <a:pt x="2520" y="1761"/>
                          </a:lnTo>
                          <a:lnTo>
                            <a:pt x="2674" y="1714"/>
                          </a:lnTo>
                          <a:lnTo>
                            <a:pt x="2809" y="1620"/>
                          </a:lnTo>
                          <a:lnTo>
                            <a:pt x="2883" y="1499"/>
                          </a:lnTo>
                          <a:lnTo>
                            <a:pt x="2903" y="1358"/>
                          </a:lnTo>
                          <a:lnTo>
                            <a:pt x="2910" y="1284"/>
                          </a:lnTo>
                          <a:lnTo>
                            <a:pt x="2903" y="1210"/>
                          </a:lnTo>
                          <a:lnTo>
                            <a:pt x="2876" y="1149"/>
                          </a:lnTo>
                          <a:lnTo>
                            <a:pt x="2829" y="1082"/>
                          </a:lnTo>
                          <a:lnTo>
                            <a:pt x="2486" y="901"/>
                          </a:lnTo>
                          <a:lnTo>
                            <a:pt x="2184" y="699"/>
                          </a:lnTo>
                          <a:lnTo>
                            <a:pt x="1566" y="0"/>
                          </a:lnTo>
                          <a:lnTo>
                            <a:pt x="7"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6" name="Freeform 33"/>
                    <p:cNvSpPr>
                      <a:spLocks/>
                    </p:cNvSpPr>
                    <p:nvPr/>
                  </p:nvSpPr>
                  <p:spPr bwMode="auto">
                    <a:xfrm>
                      <a:off x="786" y="22235"/>
                      <a:ext cx="3406" cy="1411"/>
                    </a:xfrm>
                    <a:custGeom>
                      <a:avLst/>
                      <a:gdLst/>
                      <a:ahLst/>
                      <a:cxnLst>
                        <a:cxn ang="0">
                          <a:pos x="1680" y="0"/>
                        </a:cxn>
                        <a:cxn ang="0">
                          <a:pos x="1344" y="282"/>
                        </a:cxn>
                        <a:cxn ang="0">
                          <a:pos x="981" y="490"/>
                        </a:cxn>
                        <a:cxn ang="0">
                          <a:pos x="672" y="591"/>
                        </a:cxn>
                        <a:cxn ang="0">
                          <a:pos x="148" y="759"/>
                        </a:cxn>
                        <a:cxn ang="0">
                          <a:pos x="67" y="806"/>
                        </a:cxn>
                        <a:cxn ang="0">
                          <a:pos x="27" y="860"/>
                        </a:cxn>
                        <a:cxn ang="0">
                          <a:pos x="0" y="940"/>
                        </a:cxn>
                        <a:cxn ang="0">
                          <a:pos x="0" y="1035"/>
                        </a:cxn>
                        <a:cxn ang="0">
                          <a:pos x="27" y="1169"/>
                        </a:cxn>
                        <a:cxn ang="0">
                          <a:pos x="60" y="1270"/>
                        </a:cxn>
                        <a:cxn ang="0">
                          <a:pos x="148" y="1323"/>
                        </a:cxn>
                        <a:cxn ang="0">
                          <a:pos x="289" y="1370"/>
                        </a:cxn>
                        <a:cxn ang="0">
                          <a:pos x="510" y="1391"/>
                        </a:cxn>
                        <a:cxn ang="0">
                          <a:pos x="766" y="1404"/>
                        </a:cxn>
                        <a:cxn ang="0">
                          <a:pos x="987" y="1411"/>
                        </a:cxn>
                        <a:cxn ang="0">
                          <a:pos x="1243" y="1404"/>
                        </a:cxn>
                        <a:cxn ang="0">
                          <a:pos x="1464" y="1391"/>
                        </a:cxn>
                        <a:cxn ang="0">
                          <a:pos x="1686" y="1350"/>
                        </a:cxn>
                        <a:cxn ang="0">
                          <a:pos x="1868" y="1297"/>
                        </a:cxn>
                        <a:cxn ang="0">
                          <a:pos x="2036" y="1229"/>
                        </a:cxn>
                        <a:cxn ang="0">
                          <a:pos x="2264" y="1176"/>
                        </a:cxn>
                        <a:cxn ang="0">
                          <a:pos x="2284" y="1256"/>
                        </a:cxn>
                        <a:cxn ang="0">
                          <a:pos x="2445" y="1263"/>
                        </a:cxn>
                        <a:cxn ang="0">
                          <a:pos x="2600" y="1263"/>
                        </a:cxn>
                        <a:cxn ang="0">
                          <a:pos x="2761" y="1256"/>
                        </a:cxn>
                        <a:cxn ang="0">
                          <a:pos x="2896" y="1243"/>
                        </a:cxn>
                        <a:cxn ang="0">
                          <a:pos x="3023" y="1223"/>
                        </a:cxn>
                        <a:cxn ang="0">
                          <a:pos x="3191" y="1176"/>
                        </a:cxn>
                        <a:cxn ang="0">
                          <a:pos x="3339" y="1108"/>
                        </a:cxn>
                        <a:cxn ang="0">
                          <a:pos x="3339" y="940"/>
                        </a:cxn>
                        <a:cxn ang="0">
                          <a:pos x="3366" y="880"/>
                        </a:cxn>
                        <a:cxn ang="0">
                          <a:pos x="3379" y="826"/>
                        </a:cxn>
                        <a:cxn ang="0">
                          <a:pos x="3386" y="497"/>
                        </a:cxn>
                        <a:cxn ang="0">
                          <a:pos x="3406" y="168"/>
                        </a:cxn>
                        <a:cxn ang="0">
                          <a:pos x="2640" y="242"/>
                        </a:cxn>
                        <a:cxn ang="0">
                          <a:pos x="1680" y="0"/>
                        </a:cxn>
                      </a:cxnLst>
                      <a:rect l="0" t="0" r="r" b="b"/>
                      <a:pathLst>
                        <a:path w="3406" h="1411">
                          <a:moveTo>
                            <a:pt x="1680" y="0"/>
                          </a:moveTo>
                          <a:lnTo>
                            <a:pt x="1344" y="282"/>
                          </a:lnTo>
                          <a:lnTo>
                            <a:pt x="981" y="490"/>
                          </a:lnTo>
                          <a:lnTo>
                            <a:pt x="672" y="591"/>
                          </a:lnTo>
                          <a:lnTo>
                            <a:pt x="148" y="759"/>
                          </a:lnTo>
                          <a:lnTo>
                            <a:pt x="67" y="806"/>
                          </a:lnTo>
                          <a:lnTo>
                            <a:pt x="27" y="860"/>
                          </a:lnTo>
                          <a:lnTo>
                            <a:pt x="0" y="940"/>
                          </a:lnTo>
                          <a:lnTo>
                            <a:pt x="0" y="1035"/>
                          </a:lnTo>
                          <a:lnTo>
                            <a:pt x="27" y="1169"/>
                          </a:lnTo>
                          <a:lnTo>
                            <a:pt x="60" y="1270"/>
                          </a:lnTo>
                          <a:lnTo>
                            <a:pt x="148" y="1323"/>
                          </a:lnTo>
                          <a:lnTo>
                            <a:pt x="289" y="1370"/>
                          </a:lnTo>
                          <a:lnTo>
                            <a:pt x="510" y="1391"/>
                          </a:lnTo>
                          <a:lnTo>
                            <a:pt x="766" y="1404"/>
                          </a:lnTo>
                          <a:lnTo>
                            <a:pt x="987" y="1411"/>
                          </a:lnTo>
                          <a:lnTo>
                            <a:pt x="1243" y="1404"/>
                          </a:lnTo>
                          <a:lnTo>
                            <a:pt x="1464" y="1391"/>
                          </a:lnTo>
                          <a:lnTo>
                            <a:pt x="1686" y="1350"/>
                          </a:lnTo>
                          <a:lnTo>
                            <a:pt x="1868" y="1297"/>
                          </a:lnTo>
                          <a:lnTo>
                            <a:pt x="2036" y="1229"/>
                          </a:lnTo>
                          <a:lnTo>
                            <a:pt x="2264" y="1176"/>
                          </a:lnTo>
                          <a:lnTo>
                            <a:pt x="2284" y="1256"/>
                          </a:lnTo>
                          <a:lnTo>
                            <a:pt x="2445" y="1263"/>
                          </a:lnTo>
                          <a:lnTo>
                            <a:pt x="2600" y="1263"/>
                          </a:lnTo>
                          <a:lnTo>
                            <a:pt x="2761" y="1256"/>
                          </a:lnTo>
                          <a:lnTo>
                            <a:pt x="2896" y="1243"/>
                          </a:lnTo>
                          <a:lnTo>
                            <a:pt x="3023" y="1223"/>
                          </a:lnTo>
                          <a:lnTo>
                            <a:pt x="3191" y="1176"/>
                          </a:lnTo>
                          <a:lnTo>
                            <a:pt x="3339" y="1108"/>
                          </a:lnTo>
                          <a:lnTo>
                            <a:pt x="3339" y="940"/>
                          </a:lnTo>
                          <a:lnTo>
                            <a:pt x="3366" y="880"/>
                          </a:lnTo>
                          <a:lnTo>
                            <a:pt x="3379" y="826"/>
                          </a:lnTo>
                          <a:lnTo>
                            <a:pt x="3386" y="497"/>
                          </a:lnTo>
                          <a:lnTo>
                            <a:pt x="3406" y="168"/>
                          </a:lnTo>
                          <a:lnTo>
                            <a:pt x="2640" y="242"/>
                          </a:lnTo>
                          <a:lnTo>
                            <a:pt x="168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54" name="Freeform 34"/>
                  <p:cNvSpPr>
                    <a:spLocks/>
                  </p:cNvSpPr>
                  <p:nvPr/>
                </p:nvSpPr>
                <p:spPr bwMode="auto">
                  <a:xfrm>
                    <a:off x="2466" y="13534"/>
                    <a:ext cx="5314" cy="9494"/>
                  </a:xfrm>
                  <a:custGeom>
                    <a:avLst/>
                    <a:gdLst/>
                    <a:ahLst/>
                    <a:cxnLst>
                      <a:cxn ang="0">
                        <a:pos x="201" y="0"/>
                      </a:cxn>
                      <a:cxn ang="0">
                        <a:pos x="40" y="2855"/>
                      </a:cxn>
                      <a:cxn ang="0">
                        <a:pos x="80" y="5146"/>
                      </a:cxn>
                      <a:cxn ang="0">
                        <a:pos x="161" y="6033"/>
                      </a:cxn>
                      <a:cxn ang="0">
                        <a:pos x="282" y="7001"/>
                      </a:cxn>
                      <a:cxn ang="0">
                        <a:pos x="201" y="7928"/>
                      </a:cxn>
                      <a:cxn ang="0">
                        <a:pos x="0" y="8694"/>
                      </a:cxn>
                      <a:cxn ang="0">
                        <a:pos x="107" y="8815"/>
                      </a:cxn>
                      <a:cxn ang="0">
                        <a:pos x="208" y="8896"/>
                      </a:cxn>
                      <a:cxn ang="0">
                        <a:pos x="369" y="8970"/>
                      </a:cxn>
                      <a:cxn ang="0">
                        <a:pos x="524" y="9037"/>
                      </a:cxn>
                      <a:cxn ang="0">
                        <a:pos x="718" y="9104"/>
                      </a:cxn>
                      <a:cxn ang="0">
                        <a:pos x="927" y="9151"/>
                      </a:cxn>
                      <a:cxn ang="0">
                        <a:pos x="1081" y="9185"/>
                      </a:cxn>
                      <a:cxn ang="0">
                        <a:pos x="1276" y="9211"/>
                      </a:cxn>
                      <a:cxn ang="0">
                        <a:pos x="1518" y="9258"/>
                      </a:cxn>
                      <a:cxn ang="0">
                        <a:pos x="1780" y="9319"/>
                      </a:cxn>
                      <a:cxn ang="0">
                        <a:pos x="1881" y="9339"/>
                      </a:cxn>
                      <a:cxn ang="0">
                        <a:pos x="1921" y="9218"/>
                      </a:cxn>
                      <a:cxn ang="0">
                        <a:pos x="1995" y="8990"/>
                      </a:cxn>
                      <a:cxn ang="0">
                        <a:pos x="2056" y="8815"/>
                      </a:cxn>
                      <a:cxn ang="0">
                        <a:pos x="2109" y="8580"/>
                      </a:cxn>
                      <a:cxn ang="0">
                        <a:pos x="2129" y="6880"/>
                      </a:cxn>
                      <a:cxn ang="0">
                        <a:pos x="2129" y="5348"/>
                      </a:cxn>
                      <a:cxn ang="0">
                        <a:pos x="2009" y="3621"/>
                      </a:cxn>
                      <a:cxn ang="0">
                        <a:pos x="2049" y="2533"/>
                      </a:cxn>
                      <a:cxn ang="0">
                        <a:pos x="2089" y="2190"/>
                      </a:cxn>
                      <a:cxn ang="0">
                        <a:pos x="2492" y="3823"/>
                      </a:cxn>
                      <a:cxn ang="0">
                        <a:pos x="2855" y="5590"/>
                      </a:cxn>
                      <a:cxn ang="0">
                        <a:pos x="3097" y="6598"/>
                      </a:cxn>
                      <a:cxn ang="0">
                        <a:pos x="3258" y="8372"/>
                      </a:cxn>
                      <a:cxn ang="0">
                        <a:pos x="3487" y="9379"/>
                      </a:cxn>
                      <a:cxn ang="0">
                        <a:pos x="3715" y="9393"/>
                      </a:cxn>
                      <a:cxn ang="0">
                        <a:pos x="3944" y="9413"/>
                      </a:cxn>
                      <a:cxn ang="0">
                        <a:pos x="4172" y="9447"/>
                      </a:cxn>
                      <a:cxn ang="0">
                        <a:pos x="4474" y="9480"/>
                      </a:cxn>
                      <a:cxn ang="0">
                        <a:pos x="4683" y="9494"/>
                      </a:cxn>
                      <a:cxn ang="0">
                        <a:pos x="4891" y="9453"/>
                      </a:cxn>
                      <a:cxn ang="0">
                        <a:pos x="5093" y="9373"/>
                      </a:cxn>
                      <a:cxn ang="0">
                        <a:pos x="5166" y="9312"/>
                      </a:cxn>
                      <a:cxn ang="0">
                        <a:pos x="5247" y="9258"/>
                      </a:cxn>
                      <a:cxn ang="0">
                        <a:pos x="5314" y="9191"/>
                      </a:cxn>
                      <a:cxn ang="0">
                        <a:pos x="5200" y="7989"/>
                      </a:cxn>
                      <a:cxn ang="0">
                        <a:pos x="4904" y="6322"/>
                      </a:cxn>
                      <a:cxn ang="0">
                        <a:pos x="4743" y="5039"/>
                      </a:cxn>
                      <a:cxn ang="0">
                        <a:pos x="4185" y="2136"/>
                      </a:cxn>
                      <a:cxn ang="0">
                        <a:pos x="3944" y="0"/>
                      </a:cxn>
                      <a:cxn ang="0">
                        <a:pos x="2976" y="174"/>
                      </a:cxn>
                      <a:cxn ang="0">
                        <a:pos x="2062" y="228"/>
                      </a:cxn>
                      <a:cxn ang="0">
                        <a:pos x="994" y="174"/>
                      </a:cxn>
                      <a:cxn ang="0">
                        <a:pos x="201" y="0"/>
                      </a:cxn>
                    </a:cxnLst>
                    <a:rect l="0" t="0" r="r" b="b"/>
                    <a:pathLst>
                      <a:path w="5314" h="9494">
                        <a:moveTo>
                          <a:pt x="201" y="0"/>
                        </a:moveTo>
                        <a:lnTo>
                          <a:pt x="40" y="2855"/>
                        </a:lnTo>
                        <a:lnTo>
                          <a:pt x="80" y="5146"/>
                        </a:lnTo>
                        <a:lnTo>
                          <a:pt x="161" y="6033"/>
                        </a:lnTo>
                        <a:lnTo>
                          <a:pt x="282" y="7001"/>
                        </a:lnTo>
                        <a:lnTo>
                          <a:pt x="201" y="7928"/>
                        </a:lnTo>
                        <a:lnTo>
                          <a:pt x="0" y="8694"/>
                        </a:lnTo>
                        <a:lnTo>
                          <a:pt x="107" y="8815"/>
                        </a:lnTo>
                        <a:lnTo>
                          <a:pt x="208" y="8896"/>
                        </a:lnTo>
                        <a:lnTo>
                          <a:pt x="369" y="8970"/>
                        </a:lnTo>
                        <a:lnTo>
                          <a:pt x="524" y="9037"/>
                        </a:lnTo>
                        <a:lnTo>
                          <a:pt x="718" y="9104"/>
                        </a:lnTo>
                        <a:lnTo>
                          <a:pt x="927" y="9151"/>
                        </a:lnTo>
                        <a:lnTo>
                          <a:pt x="1081" y="9185"/>
                        </a:lnTo>
                        <a:lnTo>
                          <a:pt x="1276" y="9211"/>
                        </a:lnTo>
                        <a:lnTo>
                          <a:pt x="1518" y="9258"/>
                        </a:lnTo>
                        <a:lnTo>
                          <a:pt x="1780" y="9319"/>
                        </a:lnTo>
                        <a:lnTo>
                          <a:pt x="1881" y="9339"/>
                        </a:lnTo>
                        <a:lnTo>
                          <a:pt x="1921" y="9218"/>
                        </a:lnTo>
                        <a:lnTo>
                          <a:pt x="1995" y="8990"/>
                        </a:lnTo>
                        <a:lnTo>
                          <a:pt x="2056" y="8815"/>
                        </a:lnTo>
                        <a:lnTo>
                          <a:pt x="2109" y="8580"/>
                        </a:lnTo>
                        <a:lnTo>
                          <a:pt x="2129" y="6880"/>
                        </a:lnTo>
                        <a:lnTo>
                          <a:pt x="2129" y="5348"/>
                        </a:lnTo>
                        <a:lnTo>
                          <a:pt x="2009" y="3621"/>
                        </a:lnTo>
                        <a:lnTo>
                          <a:pt x="2049" y="2533"/>
                        </a:lnTo>
                        <a:lnTo>
                          <a:pt x="2089" y="2190"/>
                        </a:lnTo>
                        <a:lnTo>
                          <a:pt x="2492" y="3823"/>
                        </a:lnTo>
                        <a:lnTo>
                          <a:pt x="2855" y="5590"/>
                        </a:lnTo>
                        <a:lnTo>
                          <a:pt x="3097" y="6598"/>
                        </a:lnTo>
                        <a:lnTo>
                          <a:pt x="3258" y="8372"/>
                        </a:lnTo>
                        <a:lnTo>
                          <a:pt x="3487" y="9379"/>
                        </a:lnTo>
                        <a:lnTo>
                          <a:pt x="3715" y="9393"/>
                        </a:lnTo>
                        <a:lnTo>
                          <a:pt x="3944" y="9413"/>
                        </a:lnTo>
                        <a:lnTo>
                          <a:pt x="4172" y="9447"/>
                        </a:lnTo>
                        <a:lnTo>
                          <a:pt x="4474" y="9480"/>
                        </a:lnTo>
                        <a:lnTo>
                          <a:pt x="4683" y="9494"/>
                        </a:lnTo>
                        <a:lnTo>
                          <a:pt x="4891" y="9453"/>
                        </a:lnTo>
                        <a:lnTo>
                          <a:pt x="5093" y="9373"/>
                        </a:lnTo>
                        <a:lnTo>
                          <a:pt x="5166" y="9312"/>
                        </a:lnTo>
                        <a:lnTo>
                          <a:pt x="5247" y="9258"/>
                        </a:lnTo>
                        <a:lnTo>
                          <a:pt x="5314" y="9191"/>
                        </a:lnTo>
                        <a:lnTo>
                          <a:pt x="5200" y="7989"/>
                        </a:lnTo>
                        <a:lnTo>
                          <a:pt x="4904" y="6322"/>
                        </a:lnTo>
                        <a:lnTo>
                          <a:pt x="4743" y="5039"/>
                        </a:lnTo>
                        <a:lnTo>
                          <a:pt x="4185" y="2136"/>
                        </a:lnTo>
                        <a:lnTo>
                          <a:pt x="3944" y="0"/>
                        </a:lnTo>
                        <a:lnTo>
                          <a:pt x="2976" y="174"/>
                        </a:lnTo>
                        <a:lnTo>
                          <a:pt x="2062" y="228"/>
                        </a:lnTo>
                        <a:lnTo>
                          <a:pt x="994" y="174"/>
                        </a:lnTo>
                        <a:lnTo>
                          <a:pt x="201"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24" name="Group 23"/>
                <p:cNvGrpSpPr>
                  <a:grpSpLocks/>
                </p:cNvGrpSpPr>
                <p:nvPr/>
              </p:nvGrpSpPr>
              <p:grpSpPr bwMode="auto">
                <a:xfrm>
                  <a:off x="4863284" y="3040015"/>
                  <a:ext cx="3302635" cy="5132558"/>
                  <a:chOff x="-1163" y="6922"/>
                  <a:chExt cx="5201" cy="8083"/>
                </a:xfrm>
              </p:grpSpPr>
              <p:grpSp>
                <p:nvGrpSpPr>
                  <p:cNvPr id="48" name="Group 36"/>
                  <p:cNvGrpSpPr>
                    <a:grpSpLocks/>
                  </p:cNvGrpSpPr>
                  <p:nvPr/>
                </p:nvGrpSpPr>
                <p:grpSpPr bwMode="auto">
                  <a:xfrm>
                    <a:off x="-1163" y="6922"/>
                    <a:ext cx="5201" cy="8083"/>
                    <a:chOff x="-1163" y="6922"/>
                    <a:chExt cx="5201" cy="8083"/>
                  </a:xfrm>
                </p:grpSpPr>
                <p:sp>
                  <p:nvSpPr>
                    <p:cNvPr id="51" name="Freeform 37"/>
                    <p:cNvSpPr>
                      <a:spLocks/>
                    </p:cNvSpPr>
                    <p:nvPr/>
                  </p:nvSpPr>
                  <p:spPr bwMode="auto">
                    <a:xfrm>
                      <a:off x="-1163" y="6922"/>
                      <a:ext cx="5201" cy="8083"/>
                    </a:xfrm>
                    <a:custGeom>
                      <a:avLst/>
                      <a:gdLst/>
                      <a:ahLst/>
                      <a:cxnLst>
                        <a:cxn ang="0">
                          <a:pos x="1996" y="3017"/>
                        </a:cxn>
                        <a:cxn ang="0">
                          <a:pos x="1418" y="2836"/>
                        </a:cxn>
                        <a:cxn ang="0">
                          <a:pos x="497" y="2574"/>
                        </a:cxn>
                        <a:cxn ang="0">
                          <a:pos x="262" y="2695"/>
                        </a:cxn>
                        <a:cxn ang="0">
                          <a:pos x="108" y="2896"/>
                        </a:cxn>
                        <a:cxn ang="0">
                          <a:pos x="20" y="3212"/>
                        </a:cxn>
                        <a:cxn ang="0">
                          <a:pos x="0" y="3514"/>
                        </a:cxn>
                        <a:cxn ang="0">
                          <a:pos x="27" y="3864"/>
                        </a:cxn>
                        <a:cxn ang="0">
                          <a:pos x="699" y="4200"/>
                        </a:cxn>
                        <a:cxn ang="0">
                          <a:pos x="1142" y="4428"/>
                        </a:cxn>
                        <a:cxn ang="0">
                          <a:pos x="1418" y="4563"/>
                        </a:cxn>
                        <a:cxn ang="0">
                          <a:pos x="1982" y="4724"/>
                        </a:cxn>
                        <a:cxn ang="0">
                          <a:pos x="3078" y="4945"/>
                        </a:cxn>
                        <a:cxn ang="0">
                          <a:pos x="3266" y="4831"/>
                        </a:cxn>
                        <a:cxn ang="0">
                          <a:pos x="3467" y="4381"/>
                        </a:cxn>
                        <a:cxn ang="0">
                          <a:pos x="3534" y="5100"/>
                        </a:cxn>
                        <a:cxn ang="0">
                          <a:pos x="3467" y="5711"/>
                        </a:cxn>
                        <a:cxn ang="0">
                          <a:pos x="3461" y="6148"/>
                        </a:cxn>
                        <a:cxn ang="0">
                          <a:pos x="3380" y="6652"/>
                        </a:cxn>
                        <a:cxn ang="0">
                          <a:pos x="3333" y="7485"/>
                        </a:cxn>
                        <a:cxn ang="0">
                          <a:pos x="3682" y="7660"/>
                        </a:cxn>
                        <a:cxn ang="0">
                          <a:pos x="4072" y="7767"/>
                        </a:cxn>
                        <a:cxn ang="0">
                          <a:pos x="4442" y="7902"/>
                        </a:cxn>
                        <a:cxn ang="0">
                          <a:pos x="4885" y="8036"/>
                        </a:cxn>
                        <a:cxn ang="0">
                          <a:pos x="5053" y="7143"/>
                        </a:cxn>
                        <a:cxn ang="0">
                          <a:pos x="4972" y="6659"/>
                        </a:cxn>
                        <a:cxn ang="0">
                          <a:pos x="4945" y="6027"/>
                        </a:cxn>
                        <a:cxn ang="0">
                          <a:pos x="5060" y="3904"/>
                        </a:cxn>
                        <a:cxn ang="0">
                          <a:pos x="4764" y="222"/>
                        </a:cxn>
                        <a:cxn ang="0">
                          <a:pos x="3938" y="68"/>
                        </a:cxn>
                        <a:cxn ang="0">
                          <a:pos x="3696" y="0"/>
                        </a:cxn>
                        <a:cxn ang="0">
                          <a:pos x="3487" y="14"/>
                        </a:cxn>
                        <a:cxn ang="0">
                          <a:pos x="3293" y="88"/>
                        </a:cxn>
                        <a:cxn ang="0">
                          <a:pos x="3098" y="276"/>
                        </a:cxn>
                        <a:cxn ang="0">
                          <a:pos x="3010" y="518"/>
                        </a:cxn>
                        <a:cxn ang="0">
                          <a:pos x="2977" y="954"/>
                        </a:cxn>
                        <a:cxn ang="0">
                          <a:pos x="2547" y="2822"/>
                        </a:cxn>
                        <a:cxn ang="0">
                          <a:pos x="2352" y="3024"/>
                        </a:cxn>
                      </a:cxnLst>
                      <a:rect l="0" t="0" r="r" b="b"/>
                      <a:pathLst>
                        <a:path w="5201" h="8083">
                          <a:moveTo>
                            <a:pt x="2150" y="3024"/>
                          </a:moveTo>
                          <a:lnTo>
                            <a:pt x="1996" y="3017"/>
                          </a:lnTo>
                          <a:lnTo>
                            <a:pt x="1781" y="2984"/>
                          </a:lnTo>
                          <a:lnTo>
                            <a:pt x="1418" y="2836"/>
                          </a:lnTo>
                          <a:lnTo>
                            <a:pt x="618" y="2554"/>
                          </a:lnTo>
                          <a:lnTo>
                            <a:pt x="497" y="2574"/>
                          </a:lnTo>
                          <a:lnTo>
                            <a:pt x="383" y="2621"/>
                          </a:lnTo>
                          <a:lnTo>
                            <a:pt x="262" y="2695"/>
                          </a:lnTo>
                          <a:lnTo>
                            <a:pt x="182" y="2775"/>
                          </a:lnTo>
                          <a:lnTo>
                            <a:pt x="108" y="2896"/>
                          </a:lnTo>
                          <a:lnTo>
                            <a:pt x="61" y="3031"/>
                          </a:lnTo>
                          <a:lnTo>
                            <a:pt x="20" y="3212"/>
                          </a:lnTo>
                          <a:lnTo>
                            <a:pt x="7" y="3360"/>
                          </a:lnTo>
                          <a:lnTo>
                            <a:pt x="0" y="3514"/>
                          </a:lnTo>
                          <a:lnTo>
                            <a:pt x="7" y="3696"/>
                          </a:lnTo>
                          <a:lnTo>
                            <a:pt x="27" y="3864"/>
                          </a:lnTo>
                          <a:lnTo>
                            <a:pt x="61" y="4005"/>
                          </a:lnTo>
                          <a:lnTo>
                            <a:pt x="699" y="4200"/>
                          </a:lnTo>
                          <a:lnTo>
                            <a:pt x="968" y="4327"/>
                          </a:lnTo>
                          <a:lnTo>
                            <a:pt x="1142" y="4428"/>
                          </a:lnTo>
                          <a:lnTo>
                            <a:pt x="1290" y="4509"/>
                          </a:lnTo>
                          <a:lnTo>
                            <a:pt x="1418" y="4563"/>
                          </a:lnTo>
                          <a:lnTo>
                            <a:pt x="1606" y="4616"/>
                          </a:lnTo>
                          <a:lnTo>
                            <a:pt x="1982" y="4724"/>
                          </a:lnTo>
                          <a:lnTo>
                            <a:pt x="2614" y="4865"/>
                          </a:lnTo>
                          <a:lnTo>
                            <a:pt x="3078" y="4945"/>
                          </a:lnTo>
                          <a:lnTo>
                            <a:pt x="3192" y="4912"/>
                          </a:lnTo>
                          <a:lnTo>
                            <a:pt x="3266" y="4831"/>
                          </a:lnTo>
                          <a:lnTo>
                            <a:pt x="3319" y="4704"/>
                          </a:lnTo>
                          <a:lnTo>
                            <a:pt x="3467" y="4381"/>
                          </a:lnTo>
                          <a:lnTo>
                            <a:pt x="3501" y="4583"/>
                          </a:lnTo>
                          <a:lnTo>
                            <a:pt x="3534" y="5100"/>
                          </a:lnTo>
                          <a:lnTo>
                            <a:pt x="3514" y="5503"/>
                          </a:lnTo>
                          <a:lnTo>
                            <a:pt x="3467" y="5711"/>
                          </a:lnTo>
                          <a:lnTo>
                            <a:pt x="3461" y="5933"/>
                          </a:lnTo>
                          <a:lnTo>
                            <a:pt x="3461" y="6148"/>
                          </a:lnTo>
                          <a:lnTo>
                            <a:pt x="3434" y="6410"/>
                          </a:lnTo>
                          <a:lnTo>
                            <a:pt x="3380" y="6652"/>
                          </a:lnTo>
                          <a:lnTo>
                            <a:pt x="3232" y="7364"/>
                          </a:lnTo>
                          <a:lnTo>
                            <a:pt x="3333" y="7485"/>
                          </a:lnTo>
                          <a:lnTo>
                            <a:pt x="3474" y="7579"/>
                          </a:lnTo>
                          <a:lnTo>
                            <a:pt x="3682" y="7660"/>
                          </a:lnTo>
                          <a:lnTo>
                            <a:pt x="3897" y="7707"/>
                          </a:lnTo>
                          <a:lnTo>
                            <a:pt x="4072" y="7767"/>
                          </a:lnTo>
                          <a:lnTo>
                            <a:pt x="4267" y="7835"/>
                          </a:lnTo>
                          <a:lnTo>
                            <a:pt x="4442" y="7902"/>
                          </a:lnTo>
                          <a:lnTo>
                            <a:pt x="4636" y="7962"/>
                          </a:lnTo>
                          <a:lnTo>
                            <a:pt x="4885" y="8036"/>
                          </a:lnTo>
                          <a:lnTo>
                            <a:pt x="5201" y="8083"/>
                          </a:lnTo>
                          <a:lnTo>
                            <a:pt x="5053" y="7143"/>
                          </a:lnTo>
                          <a:lnTo>
                            <a:pt x="4999" y="6840"/>
                          </a:lnTo>
                          <a:lnTo>
                            <a:pt x="4972" y="6659"/>
                          </a:lnTo>
                          <a:lnTo>
                            <a:pt x="4966" y="6457"/>
                          </a:lnTo>
                          <a:lnTo>
                            <a:pt x="4945" y="6027"/>
                          </a:lnTo>
                          <a:lnTo>
                            <a:pt x="4959" y="5429"/>
                          </a:lnTo>
                          <a:lnTo>
                            <a:pt x="5060" y="3904"/>
                          </a:lnTo>
                          <a:lnTo>
                            <a:pt x="4999" y="1526"/>
                          </a:lnTo>
                          <a:lnTo>
                            <a:pt x="4764" y="222"/>
                          </a:lnTo>
                          <a:lnTo>
                            <a:pt x="4153" y="115"/>
                          </a:lnTo>
                          <a:lnTo>
                            <a:pt x="3938" y="68"/>
                          </a:lnTo>
                          <a:lnTo>
                            <a:pt x="3790" y="21"/>
                          </a:lnTo>
                          <a:lnTo>
                            <a:pt x="3696" y="0"/>
                          </a:lnTo>
                          <a:lnTo>
                            <a:pt x="3581" y="0"/>
                          </a:lnTo>
                          <a:lnTo>
                            <a:pt x="3487" y="14"/>
                          </a:lnTo>
                          <a:lnTo>
                            <a:pt x="3393" y="41"/>
                          </a:lnTo>
                          <a:lnTo>
                            <a:pt x="3293" y="88"/>
                          </a:lnTo>
                          <a:lnTo>
                            <a:pt x="3192" y="168"/>
                          </a:lnTo>
                          <a:lnTo>
                            <a:pt x="3098" y="276"/>
                          </a:lnTo>
                          <a:lnTo>
                            <a:pt x="3044" y="377"/>
                          </a:lnTo>
                          <a:lnTo>
                            <a:pt x="3010" y="518"/>
                          </a:lnTo>
                          <a:lnTo>
                            <a:pt x="3010" y="706"/>
                          </a:lnTo>
                          <a:lnTo>
                            <a:pt x="2977" y="954"/>
                          </a:lnTo>
                          <a:lnTo>
                            <a:pt x="2869" y="1492"/>
                          </a:lnTo>
                          <a:lnTo>
                            <a:pt x="2547" y="2822"/>
                          </a:lnTo>
                          <a:lnTo>
                            <a:pt x="2500" y="3004"/>
                          </a:lnTo>
                          <a:lnTo>
                            <a:pt x="2352" y="3024"/>
                          </a:lnTo>
                          <a:lnTo>
                            <a:pt x="2150" y="3024"/>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2" name="Freeform 38"/>
                    <p:cNvSpPr>
                      <a:spLocks/>
                    </p:cNvSpPr>
                    <p:nvPr/>
                  </p:nvSpPr>
                  <p:spPr bwMode="auto">
                    <a:xfrm>
                      <a:off x="2345" y="9086"/>
                      <a:ext cx="564" cy="2170"/>
                    </a:xfrm>
                    <a:custGeom>
                      <a:avLst/>
                      <a:gdLst/>
                      <a:ahLst/>
                      <a:cxnLst>
                        <a:cxn ang="0">
                          <a:pos x="0" y="2170"/>
                        </a:cxn>
                        <a:cxn ang="0">
                          <a:pos x="201" y="1451"/>
                        </a:cxn>
                        <a:cxn ang="0">
                          <a:pos x="403" y="726"/>
                        </a:cxn>
                        <a:cxn ang="0">
                          <a:pos x="362" y="121"/>
                        </a:cxn>
                        <a:cxn ang="0">
                          <a:pos x="564" y="0"/>
                        </a:cxn>
                      </a:cxnLst>
                      <a:rect l="0" t="0" r="r" b="b"/>
                      <a:pathLst>
                        <a:path w="564" h="2170">
                          <a:moveTo>
                            <a:pt x="0" y="2170"/>
                          </a:moveTo>
                          <a:lnTo>
                            <a:pt x="201" y="1451"/>
                          </a:lnTo>
                          <a:lnTo>
                            <a:pt x="403" y="726"/>
                          </a:lnTo>
                          <a:lnTo>
                            <a:pt x="362" y="121"/>
                          </a:lnTo>
                          <a:lnTo>
                            <a:pt x="564" y="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49" name="Freeform 39"/>
                  <p:cNvSpPr>
                    <a:spLocks/>
                  </p:cNvSpPr>
                  <p:nvPr/>
                </p:nvSpPr>
                <p:spPr bwMode="auto">
                  <a:xfrm>
                    <a:off x="1350" y="9932"/>
                    <a:ext cx="470" cy="444"/>
                  </a:xfrm>
                  <a:custGeom>
                    <a:avLst/>
                    <a:gdLst/>
                    <a:ahLst/>
                    <a:cxnLst>
                      <a:cxn ang="0">
                        <a:pos x="0" y="14"/>
                      </a:cxn>
                      <a:cxn ang="0">
                        <a:pos x="222" y="0"/>
                      </a:cxn>
                      <a:cxn ang="0">
                        <a:pos x="343" y="54"/>
                      </a:cxn>
                      <a:cxn ang="0">
                        <a:pos x="430" y="162"/>
                      </a:cxn>
                      <a:cxn ang="0">
                        <a:pos x="470" y="323"/>
                      </a:cxn>
                      <a:cxn ang="0">
                        <a:pos x="464" y="444"/>
                      </a:cxn>
                    </a:cxnLst>
                    <a:rect l="0" t="0" r="r" b="b"/>
                    <a:pathLst>
                      <a:path w="470" h="444">
                        <a:moveTo>
                          <a:pt x="0" y="14"/>
                        </a:moveTo>
                        <a:lnTo>
                          <a:pt x="222" y="0"/>
                        </a:lnTo>
                        <a:lnTo>
                          <a:pt x="343" y="54"/>
                        </a:lnTo>
                        <a:lnTo>
                          <a:pt x="430" y="162"/>
                        </a:lnTo>
                        <a:lnTo>
                          <a:pt x="470" y="323"/>
                        </a:lnTo>
                        <a:lnTo>
                          <a:pt x="464" y="444"/>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50" name="Freeform 40"/>
                  <p:cNvSpPr>
                    <a:spLocks/>
                  </p:cNvSpPr>
                  <p:nvPr/>
                </p:nvSpPr>
                <p:spPr bwMode="auto">
                  <a:xfrm>
                    <a:off x="2929" y="7151"/>
                    <a:ext cx="1089" cy="6275"/>
                  </a:xfrm>
                  <a:custGeom>
                    <a:avLst/>
                    <a:gdLst/>
                    <a:ahLst/>
                    <a:cxnLst>
                      <a:cxn ang="0">
                        <a:pos x="665" y="0"/>
                      </a:cxn>
                      <a:cxn ang="0">
                        <a:pos x="497" y="416"/>
                      </a:cxn>
                      <a:cxn ang="0">
                        <a:pos x="430" y="571"/>
                      </a:cxn>
                      <a:cxn ang="0">
                        <a:pos x="363" y="705"/>
                      </a:cxn>
                      <a:cxn ang="0">
                        <a:pos x="242" y="880"/>
                      </a:cxn>
                      <a:cxn ang="0">
                        <a:pos x="148" y="987"/>
                      </a:cxn>
                      <a:cxn ang="0">
                        <a:pos x="0" y="1149"/>
                      </a:cxn>
                      <a:cxn ang="0">
                        <a:pos x="504" y="1169"/>
                      </a:cxn>
                      <a:cxn ang="0">
                        <a:pos x="161" y="1633"/>
                      </a:cxn>
                      <a:cxn ang="0">
                        <a:pos x="350" y="2103"/>
                      </a:cxn>
                      <a:cxn ang="0">
                        <a:pos x="423" y="2304"/>
                      </a:cxn>
                      <a:cxn ang="0">
                        <a:pos x="484" y="2519"/>
                      </a:cxn>
                      <a:cxn ang="0">
                        <a:pos x="538" y="2788"/>
                      </a:cxn>
                      <a:cxn ang="0">
                        <a:pos x="638" y="3420"/>
                      </a:cxn>
                      <a:cxn ang="0">
                        <a:pos x="685" y="3769"/>
                      </a:cxn>
                      <a:cxn ang="0">
                        <a:pos x="712" y="4132"/>
                      </a:cxn>
                      <a:cxn ang="0">
                        <a:pos x="726" y="4407"/>
                      </a:cxn>
                      <a:cxn ang="0">
                        <a:pos x="726" y="5173"/>
                      </a:cxn>
                      <a:cxn ang="0">
                        <a:pos x="739" y="5382"/>
                      </a:cxn>
                      <a:cxn ang="0">
                        <a:pos x="773" y="5657"/>
                      </a:cxn>
                      <a:cxn ang="0">
                        <a:pos x="860" y="6275"/>
                      </a:cxn>
                      <a:cxn ang="0">
                        <a:pos x="968" y="4790"/>
                      </a:cxn>
                      <a:cxn ang="0">
                        <a:pos x="1001" y="4407"/>
                      </a:cxn>
                      <a:cxn ang="0">
                        <a:pos x="1048" y="3863"/>
                      </a:cxn>
                      <a:cxn ang="0">
                        <a:pos x="1068" y="3574"/>
                      </a:cxn>
                      <a:cxn ang="0">
                        <a:pos x="1082" y="3292"/>
                      </a:cxn>
                      <a:cxn ang="0">
                        <a:pos x="1082" y="2923"/>
                      </a:cxn>
                      <a:cxn ang="0">
                        <a:pos x="1089" y="2506"/>
                      </a:cxn>
                      <a:cxn ang="0">
                        <a:pos x="1089" y="2096"/>
                      </a:cxn>
                      <a:cxn ang="0">
                        <a:pos x="1082" y="1848"/>
                      </a:cxn>
                      <a:cxn ang="0">
                        <a:pos x="1055" y="1424"/>
                      </a:cxn>
                      <a:cxn ang="0">
                        <a:pos x="1042" y="1202"/>
                      </a:cxn>
                      <a:cxn ang="0">
                        <a:pos x="1008" y="947"/>
                      </a:cxn>
                      <a:cxn ang="0">
                        <a:pos x="974" y="799"/>
                      </a:cxn>
                      <a:cxn ang="0">
                        <a:pos x="934" y="638"/>
                      </a:cxn>
                      <a:cxn ang="0">
                        <a:pos x="894" y="510"/>
                      </a:cxn>
                      <a:cxn ang="0">
                        <a:pos x="853" y="383"/>
                      </a:cxn>
                      <a:cxn ang="0">
                        <a:pos x="665" y="0"/>
                      </a:cxn>
                    </a:cxnLst>
                    <a:rect l="0" t="0" r="r" b="b"/>
                    <a:pathLst>
                      <a:path w="1089" h="6275">
                        <a:moveTo>
                          <a:pt x="665" y="0"/>
                        </a:moveTo>
                        <a:lnTo>
                          <a:pt x="497" y="416"/>
                        </a:lnTo>
                        <a:lnTo>
                          <a:pt x="430" y="571"/>
                        </a:lnTo>
                        <a:lnTo>
                          <a:pt x="363" y="705"/>
                        </a:lnTo>
                        <a:lnTo>
                          <a:pt x="242" y="880"/>
                        </a:lnTo>
                        <a:lnTo>
                          <a:pt x="148" y="987"/>
                        </a:lnTo>
                        <a:lnTo>
                          <a:pt x="0" y="1149"/>
                        </a:lnTo>
                        <a:lnTo>
                          <a:pt x="504" y="1169"/>
                        </a:lnTo>
                        <a:lnTo>
                          <a:pt x="161" y="1633"/>
                        </a:lnTo>
                        <a:lnTo>
                          <a:pt x="350" y="2103"/>
                        </a:lnTo>
                        <a:lnTo>
                          <a:pt x="423" y="2304"/>
                        </a:lnTo>
                        <a:lnTo>
                          <a:pt x="484" y="2519"/>
                        </a:lnTo>
                        <a:lnTo>
                          <a:pt x="538" y="2788"/>
                        </a:lnTo>
                        <a:lnTo>
                          <a:pt x="638" y="3420"/>
                        </a:lnTo>
                        <a:lnTo>
                          <a:pt x="685" y="3769"/>
                        </a:lnTo>
                        <a:lnTo>
                          <a:pt x="712" y="4132"/>
                        </a:lnTo>
                        <a:lnTo>
                          <a:pt x="726" y="4407"/>
                        </a:lnTo>
                        <a:lnTo>
                          <a:pt x="726" y="5173"/>
                        </a:lnTo>
                        <a:lnTo>
                          <a:pt x="739" y="5382"/>
                        </a:lnTo>
                        <a:lnTo>
                          <a:pt x="773" y="5657"/>
                        </a:lnTo>
                        <a:lnTo>
                          <a:pt x="860" y="6275"/>
                        </a:lnTo>
                        <a:lnTo>
                          <a:pt x="968" y="4790"/>
                        </a:lnTo>
                        <a:lnTo>
                          <a:pt x="1001" y="4407"/>
                        </a:lnTo>
                        <a:lnTo>
                          <a:pt x="1048" y="3863"/>
                        </a:lnTo>
                        <a:lnTo>
                          <a:pt x="1068" y="3574"/>
                        </a:lnTo>
                        <a:lnTo>
                          <a:pt x="1082" y="3292"/>
                        </a:lnTo>
                        <a:lnTo>
                          <a:pt x="1082" y="2923"/>
                        </a:lnTo>
                        <a:lnTo>
                          <a:pt x="1089" y="2506"/>
                        </a:lnTo>
                        <a:lnTo>
                          <a:pt x="1089" y="2096"/>
                        </a:lnTo>
                        <a:lnTo>
                          <a:pt x="1082" y="1848"/>
                        </a:lnTo>
                        <a:lnTo>
                          <a:pt x="1055" y="1424"/>
                        </a:lnTo>
                        <a:lnTo>
                          <a:pt x="1042" y="1202"/>
                        </a:lnTo>
                        <a:lnTo>
                          <a:pt x="1008" y="947"/>
                        </a:lnTo>
                        <a:lnTo>
                          <a:pt x="974" y="799"/>
                        </a:lnTo>
                        <a:lnTo>
                          <a:pt x="934" y="638"/>
                        </a:lnTo>
                        <a:lnTo>
                          <a:pt x="894" y="510"/>
                        </a:lnTo>
                        <a:lnTo>
                          <a:pt x="853" y="383"/>
                        </a:lnTo>
                        <a:lnTo>
                          <a:pt x="665"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25" name="Freeform 41"/>
                <p:cNvSpPr>
                  <a:spLocks/>
                </p:cNvSpPr>
                <p:nvPr/>
              </p:nvSpPr>
              <p:spPr bwMode="auto">
                <a:xfrm>
                  <a:off x="8161474" y="3522601"/>
                  <a:ext cx="537845" cy="4001655"/>
                </a:xfrm>
                <a:custGeom>
                  <a:avLst/>
                  <a:gdLst/>
                  <a:ahLst/>
                  <a:cxnLst>
                    <a:cxn ang="0">
                      <a:pos x="269" y="0"/>
                    </a:cxn>
                    <a:cxn ang="0">
                      <a:pos x="128" y="907"/>
                    </a:cxn>
                    <a:cxn ang="0">
                      <a:pos x="27" y="2096"/>
                    </a:cxn>
                    <a:cxn ang="0">
                      <a:pos x="47" y="4508"/>
                    </a:cxn>
                    <a:cxn ang="0">
                      <a:pos x="0" y="5637"/>
                    </a:cxn>
                    <a:cxn ang="0">
                      <a:pos x="403" y="6302"/>
                    </a:cxn>
                    <a:cxn ang="0">
                      <a:pos x="820" y="5637"/>
                    </a:cxn>
                    <a:cxn ang="0">
                      <a:pos x="806" y="4508"/>
                    </a:cxn>
                    <a:cxn ang="0">
                      <a:pos x="847" y="2076"/>
                    </a:cxn>
                    <a:cxn ang="0">
                      <a:pos x="685" y="806"/>
                    </a:cxn>
                    <a:cxn ang="0">
                      <a:pos x="484" y="0"/>
                    </a:cxn>
                    <a:cxn ang="0">
                      <a:pos x="269" y="0"/>
                    </a:cxn>
                  </a:cxnLst>
                  <a:rect l="0" t="0" r="r" b="b"/>
                  <a:pathLst>
                    <a:path w="847" h="6302">
                      <a:moveTo>
                        <a:pt x="269" y="0"/>
                      </a:moveTo>
                      <a:lnTo>
                        <a:pt x="128" y="907"/>
                      </a:lnTo>
                      <a:lnTo>
                        <a:pt x="27" y="2096"/>
                      </a:lnTo>
                      <a:lnTo>
                        <a:pt x="47" y="4508"/>
                      </a:lnTo>
                      <a:lnTo>
                        <a:pt x="0" y="5637"/>
                      </a:lnTo>
                      <a:lnTo>
                        <a:pt x="403" y="6302"/>
                      </a:lnTo>
                      <a:lnTo>
                        <a:pt x="820" y="5637"/>
                      </a:lnTo>
                      <a:lnTo>
                        <a:pt x="806" y="4508"/>
                      </a:lnTo>
                      <a:lnTo>
                        <a:pt x="847" y="2076"/>
                      </a:lnTo>
                      <a:lnTo>
                        <a:pt x="685" y="806"/>
                      </a:lnTo>
                      <a:lnTo>
                        <a:pt x="484" y="0"/>
                      </a:lnTo>
                      <a:lnTo>
                        <a:pt x="269" y="0"/>
                      </a:lnTo>
                      <a:close/>
                    </a:path>
                  </a:pathLst>
                </a:custGeom>
                <a:solidFill>
                  <a:srgbClr val="E0000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6" name="Freeform 42"/>
                <p:cNvSpPr>
                  <a:spLocks/>
                </p:cNvSpPr>
                <p:nvPr/>
              </p:nvSpPr>
              <p:spPr bwMode="auto">
                <a:xfrm>
                  <a:off x="8233864" y="3249559"/>
                  <a:ext cx="337185" cy="306696"/>
                </a:xfrm>
                <a:custGeom>
                  <a:avLst/>
                  <a:gdLst/>
                  <a:ahLst/>
                  <a:cxnLst>
                    <a:cxn ang="0">
                      <a:pos x="2" y="7"/>
                    </a:cxn>
                    <a:cxn ang="0">
                      <a:pos x="0" y="23"/>
                    </a:cxn>
                    <a:cxn ang="0">
                      <a:pos x="39" y="72"/>
                    </a:cxn>
                    <a:cxn ang="0">
                      <a:pos x="79" y="23"/>
                    </a:cxn>
                    <a:cxn ang="0">
                      <a:pos x="74" y="0"/>
                    </a:cxn>
                    <a:cxn ang="0">
                      <a:pos x="40" y="24"/>
                    </a:cxn>
                    <a:cxn ang="0">
                      <a:pos x="2" y="7"/>
                    </a:cxn>
                  </a:cxnLst>
                  <a:rect l="0" t="0" r="r" b="b"/>
                  <a:pathLst>
                    <a:path w="79" h="72">
                      <a:moveTo>
                        <a:pt x="2" y="7"/>
                      </a:moveTo>
                      <a:cubicBezTo>
                        <a:pt x="0" y="12"/>
                        <a:pt x="0" y="17"/>
                        <a:pt x="0" y="23"/>
                      </a:cubicBezTo>
                      <a:cubicBezTo>
                        <a:pt x="0" y="50"/>
                        <a:pt x="17" y="72"/>
                        <a:pt x="39" y="72"/>
                      </a:cubicBezTo>
                      <a:cubicBezTo>
                        <a:pt x="61" y="72"/>
                        <a:pt x="79" y="50"/>
                        <a:pt x="79" y="23"/>
                      </a:cubicBezTo>
                      <a:cubicBezTo>
                        <a:pt x="79" y="15"/>
                        <a:pt x="77" y="7"/>
                        <a:pt x="74" y="0"/>
                      </a:cubicBezTo>
                      <a:lnTo>
                        <a:pt x="40" y="24"/>
                      </a:lnTo>
                      <a:lnTo>
                        <a:pt x="2" y="7"/>
                      </a:lnTo>
                      <a:close/>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7" name="Freeform 43"/>
                <p:cNvSpPr>
                  <a:spLocks/>
                </p:cNvSpPr>
                <p:nvPr/>
              </p:nvSpPr>
              <p:spPr bwMode="auto">
                <a:xfrm>
                  <a:off x="7888424" y="3066049"/>
                  <a:ext cx="1036955" cy="614027"/>
                </a:xfrm>
                <a:custGeom>
                  <a:avLst/>
                  <a:gdLst/>
                  <a:ahLst/>
                  <a:cxnLst>
                    <a:cxn ang="0">
                      <a:pos x="155" y="0"/>
                    </a:cxn>
                    <a:cxn ang="0">
                      <a:pos x="813" y="416"/>
                    </a:cxn>
                    <a:cxn ang="0">
                      <a:pos x="1512" y="0"/>
                    </a:cxn>
                    <a:cxn ang="0">
                      <a:pos x="1633" y="201"/>
                    </a:cxn>
                    <a:cxn ang="0">
                      <a:pos x="1176" y="967"/>
                    </a:cxn>
                    <a:cxn ang="0">
                      <a:pos x="813" y="443"/>
                    </a:cxn>
                    <a:cxn ang="0">
                      <a:pos x="464" y="960"/>
                    </a:cxn>
                    <a:cxn ang="0">
                      <a:pos x="0" y="195"/>
                    </a:cxn>
                    <a:cxn ang="0">
                      <a:pos x="155" y="0"/>
                    </a:cxn>
                  </a:cxnLst>
                  <a:rect l="0" t="0" r="r" b="b"/>
                  <a:pathLst>
                    <a:path w="1633" h="967">
                      <a:moveTo>
                        <a:pt x="155" y="0"/>
                      </a:moveTo>
                      <a:lnTo>
                        <a:pt x="813" y="416"/>
                      </a:lnTo>
                      <a:lnTo>
                        <a:pt x="1512" y="0"/>
                      </a:lnTo>
                      <a:lnTo>
                        <a:pt x="1633" y="201"/>
                      </a:lnTo>
                      <a:lnTo>
                        <a:pt x="1176" y="967"/>
                      </a:lnTo>
                      <a:lnTo>
                        <a:pt x="813" y="443"/>
                      </a:lnTo>
                      <a:lnTo>
                        <a:pt x="464" y="960"/>
                      </a:lnTo>
                      <a:lnTo>
                        <a:pt x="0" y="195"/>
                      </a:lnTo>
                      <a:lnTo>
                        <a:pt x="155" y="0"/>
                      </a:lnTo>
                      <a:close/>
                    </a:path>
                  </a:pathLst>
                </a:custGeom>
                <a:solidFill>
                  <a:srgbClr val="FFFFFF"/>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28" name="Freeform 44"/>
                <p:cNvSpPr>
                  <a:spLocks/>
                </p:cNvSpPr>
                <p:nvPr/>
              </p:nvSpPr>
              <p:spPr bwMode="auto">
                <a:xfrm>
                  <a:off x="4931864" y="4737956"/>
                  <a:ext cx="294005" cy="815317"/>
                </a:xfrm>
                <a:custGeom>
                  <a:avLst/>
                  <a:gdLst/>
                  <a:ahLst/>
                  <a:cxnLst>
                    <a:cxn ang="0">
                      <a:pos x="383" y="0"/>
                    </a:cxn>
                    <a:cxn ang="0">
                      <a:pos x="423" y="128"/>
                    </a:cxn>
                    <a:cxn ang="0">
                      <a:pos x="443" y="242"/>
                    </a:cxn>
                    <a:cxn ang="0">
                      <a:pos x="463" y="397"/>
                    </a:cxn>
                    <a:cxn ang="0">
                      <a:pos x="463" y="498"/>
                    </a:cxn>
                    <a:cxn ang="0">
                      <a:pos x="463" y="619"/>
                    </a:cxn>
                    <a:cxn ang="0">
                      <a:pos x="430" y="773"/>
                    </a:cxn>
                    <a:cxn ang="0">
                      <a:pos x="383" y="941"/>
                    </a:cxn>
                    <a:cxn ang="0">
                      <a:pos x="336" y="1055"/>
                    </a:cxn>
                    <a:cxn ang="0">
                      <a:pos x="282" y="1163"/>
                    </a:cxn>
                    <a:cxn ang="0">
                      <a:pos x="208" y="1237"/>
                    </a:cxn>
                    <a:cxn ang="0">
                      <a:pos x="121" y="1277"/>
                    </a:cxn>
                    <a:cxn ang="0">
                      <a:pos x="47" y="1284"/>
                    </a:cxn>
                    <a:cxn ang="0">
                      <a:pos x="20" y="1203"/>
                    </a:cxn>
                    <a:cxn ang="0">
                      <a:pos x="13" y="1136"/>
                    </a:cxn>
                    <a:cxn ang="0">
                      <a:pos x="0" y="1022"/>
                    </a:cxn>
                    <a:cxn ang="0">
                      <a:pos x="0" y="921"/>
                    </a:cxn>
                    <a:cxn ang="0">
                      <a:pos x="27" y="652"/>
                    </a:cxn>
                    <a:cxn ang="0">
                      <a:pos x="208" y="74"/>
                    </a:cxn>
                    <a:cxn ang="0">
                      <a:pos x="302" y="14"/>
                    </a:cxn>
                    <a:cxn ang="0">
                      <a:pos x="383" y="0"/>
                    </a:cxn>
                  </a:cxnLst>
                  <a:rect l="0" t="0" r="r" b="b"/>
                  <a:pathLst>
                    <a:path w="463" h="1284">
                      <a:moveTo>
                        <a:pt x="383" y="0"/>
                      </a:moveTo>
                      <a:lnTo>
                        <a:pt x="423" y="128"/>
                      </a:lnTo>
                      <a:lnTo>
                        <a:pt x="443" y="242"/>
                      </a:lnTo>
                      <a:lnTo>
                        <a:pt x="463" y="397"/>
                      </a:lnTo>
                      <a:lnTo>
                        <a:pt x="463" y="498"/>
                      </a:lnTo>
                      <a:lnTo>
                        <a:pt x="463" y="619"/>
                      </a:lnTo>
                      <a:lnTo>
                        <a:pt x="430" y="773"/>
                      </a:lnTo>
                      <a:lnTo>
                        <a:pt x="383" y="941"/>
                      </a:lnTo>
                      <a:lnTo>
                        <a:pt x="336" y="1055"/>
                      </a:lnTo>
                      <a:lnTo>
                        <a:pt x="282" y="1163"/>
                      </a:lnTo>
                      <a:lnTo>
                        <a:pt x="208" y="1237"/>
                      </a:lnTo>
                      <a:lnTo>
                        <a:pt x="121" y="1277"/>
                      </a:lnTo>
                      <a:lnTo>
                        <a:pt x="47" y="1284"/>
                      </a:lnTo>
                      <a:lnTo>
                        <a:pt x="20" y="1203"/>
                      </a:lnTo>
                      <a:lnTo>
                        <a:pt x="13" y="1136"/>
                      </a:lnTo>
                      <a:lnTo>
                        <a:pt x="0" y="1022"/>
                      </a:lnTo>
                      <a:lnTo>
                        <a:pt x="0" y="921"/>
                      </a:lnTo>
                      <a:lnTo>
                        <a:pt x="27" y="652"/>
                      </a:lnTo>
                      <a:lnTo>
                        <a:pt x="208" y="74"/>
                      </a:lnTo>
                      <a:lnTo>
                        <a:pt x="302" y="14"/>
                      </a:lnTo>
                      <a:lnTo>
                        <a:pt x="383" y="0"/>
                      </a:lnTo>
                      <a:close/>
                    </a:path>
                  </a:pathLst>
                </a:custGeom>
                <a:solidFill>
                  <a:srgbClr val="20202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29" name="Group 45"/>
                <p:cNvGrpSpPr>
                  <a:grpSpLocks/>
                </p:cNvGrpSpPr>
                <p:nvPr/>
              </p:nvGrpSpPr>
              <p:grpSpPr bwMode="auto">
                <a:xfrm>
                  <a:off x="8682174" y="3066049"/>
                  <a:ext cx="3302000" cy="5132558"/>
                  <a:chOff x="4851" y="6963"/>
                  <a:chExt cx="5200" cy="8083"/>
                </a:xfrm>
              </p:grpSpPr>
              <p:grpSp>
                <p:nvGrpSpPr>
                  <p:cNvPr id="42" name="Group 46"/>
                  <p:cNvGrpSpPr>
                    <a:grpSpLocks/>
                  </p:cNvGrpSpPr>
                  <p:nvPr/>
                </p:nvGrpSpPr>
                <p:grpSpPr bwMode="auto">
                  <a:xfrm>
                    <a:off x="4851" y="6963"/>
                    <a:ext cx="5200" cy="8083"/>
                    <a:chOff x="4851" y="6963"/>
                    <a:chExt cx="5200" cy="8083"/>
                  </a:xfrm>
                </p:grpSpPr>
                <p:grpSp>
                  <p:nvGrpSpPr>
                    <p:cNvPr id="44" name="Group 47"/>
                    <p:cNvGrpSpPr>
                      <a:grpSpLocks/>
                    </p:cNvGrpSpPr>
                    <p:nvPr/>
                  </p:nvGrpSpPr>
                  <p:grpSpPr bwMode="auto">
                    <a:xfrm>
                      <a:off x="4851" y="6963"/>
                      <a:ext cx="5200" cy="8083"/>
                      <a:chOff x="4851" y="6963"/>
                      <a:chExt cx="5200" cy="8083"/>
                    </a:xfrm>
                  </p:grpSpPr>
                  <p:sp>
                    <p:nvSpPr>
                      <p:cNvPr id="46" name="Freeform 48"/>
                      <p:cNvSpPr>
                        <a:spLocks/>
                      </p:cNvSpPr>
                      <p:nvPr/>
                    </p:nvSpPr>
                    <p:spPr bwMode="auto">
                      <a:xfrm>
                        <a:off x="4851" y="6963"/>
                        <a:ext cx="5200" cy="8083"/>
                      </a:xfrm>
                      <a:custGeom>
                        <a:avLst/>
                        <a:gdLst/>
                        <a:ahLst/>
                        <a:cxnLst>
                          <a:cxn ang="0">
                            <a:pos x="3205" y="3016"/>
                          </a:cxn>
                          <a:cxn ang="0">
                            <a:pos x="3783" y="2835"/>
                          </a:cxn>
                          <a:cxn ang="0">
                            <a:pos x="4703" y="2573"/>
                          </a:cxn>
                          <a:cxn ang="0">
                            <a:pos x="4938" y="2694"/>
                          </a:cxn>
                          <a:cxn ang="0">
                            <a:pos x="5093" y="2896"/>
                          </a:cxn>
                          <a:cxn ang="0">
                            <a:pos x="5180" y="3211"/>
                          </a:cxn>
                          <a:cxn ang="0">
                            <a:pos x="5200" y="3514"/>
                          </a:cxn>
                          <a:cxn ang="0">
                            <a:pos x="5173" y="3863"/>
                          </a:cxn>
                          <a:cxn ang="0">
                            <a:pos x="4502" y="4199"/>
                          </a:cxn>
                          <a:cxn ang="0">
                            <a:pos x="4058" y="4427"/>
                          </a:cxn>
                          <a:cxn ang="0">
                            <a:pos x="3783" y="4562"/>
                          </a:cxn>
                          <a:cxn ang="0">
                            <a:pos x="3218" y="4723"/>
                          </a:cxn>
                          <a:cxn ang="0">
                            <a:pos x="2123" y="4945"/>
                          </a:cxn>
                          <a:cxn ang="0">
                            <a:pos x="1935" y="4831"/>
                          </a:cxn>
                          <a:cxn ang="0">
                            <a:pos x="1733" y="4380"/>
                          </a:cxn>
                          <a:cxn ang="0">
                            <a:pos x="1666" y="5099"/>
                          </a:cxn>
                          <a:cxn ang="0">
                            <a:pos x="1733" y="5711"/>
                          </a:cxn>
                          <a:cxn ang="0">
                            <a:pos x="1740" y="6147"/>
                          </a:cxn>
                          <a:cxn ang="0">
                            <a:pos x="1821" y="6651"/>
                          </a:cxn>
                          <a:cxn ang="0">
                            <a:pos x="1868" y="7485"/>
                          </a:cxn>
                          <a:cxn ang="0">
                            <a:pos x="1518" y="7659"/>
                          </a:cxn>
                          <a:cxn ang="0">
                            <a:pos x="1129" y="7767"/>
                          </a:cxn>
                          <a:cxn ang="0">
                            <a:pos x="759" y="7901"/>
                          </a:cxn>
                          <a:cxn ang="0">
                            <a:pos x="316" y="8036"/>
                          </a:cxn>
                          <a:cxn ang="0">
                            <a:pos x="148" y="7142"/>
                          </a:cxn>
                          <a:cxn ang="0">
                            <a:pos x="228" y="6658"/>
                          </a:cxn>
                          <a:cxn ang="0">
                            <a:pos x="255" y="6027"/>
                          </a:cxn>
                          <a:cxn ang="0">
                            <a:pos x="141" y="3897"/>
                          </a:cxn>
                          <a:cxn ang="0">
                            <a:pos x="437" y="221"/>
                          </a:cxn>
                          <a:cxn ang="0">
                            <a:pos x="1263" y="60"/>
                          </a:cxn>
                          <a:cxn ang="0">
                            <a:pos x="1505" y="0"/>
                          </a:cxn>
                          <a:cxn ang="0">
                            <a:pos x="1713" y="13"/>
                          </a:cxn>
                          <a:cxn ang="0">
                            <a:pos x="1908" y="87"/>
                          </a:cxn>
                          <a:cxn ang="0">
                            <a:pos x="2103" y="275"/>
                          </a:cxn>
                          <a:cxn ang="0">
                            <a:pos x="2190" y="517"/>
                          </a:cxn>
                          <a:cxn ang="0">
                            <a:pos x="2224" y="954"/>
                          </a:cxn>
                          <a:cxn ang="0">
                            <a:pos x="2654" y="2822"/>
                          </a:cxn>
                          <a:cxn ang="0">
                            <a:pos x="2849" y="3023"/>
                          </a:cxn>
                        </a:cxnLst>
                        <a:rect l="0" t="0" r="r" b="b"/>
                        <a:pathLst>
                          <a:path w="5200" h="8083">
                            <a:moveTo>
                              <a:pt x="3050" y="3023"/>
                            </a:moveTo>
                            <a:lnTo>
                              <a:pt x="3205" y="3016"/>
                            </a:lnTo>
                            <a:lnTo>
                              <a:pt x="3420" y="2983"/>
                            </a:lnTo>
                            <a:lnTo>
                              <a:pt x="3783" y="2835"/>
                            </a:lnTo>
                            <a:lnTo>
                              <a:pt x="4582" y="2553"/>
                            </a:lnTo>
                            <a:lnTo>
                              <a:pt x="4703" y="2573"/>
                            </a:lnTo>
                            <a:lnTo>
                              <a:pt x="4817" y="2620"/>
                            </a:lnTo>
                            <a:lnTo>
                              <a:pt x="4938" y="2694"/>
                            </a:lnTo>
                            <a:lnTo>
                              <a:pt x="5019" y="2775"/>
                            </a:lnTo>
                            <a:lnTo>
                              <a:pt x="5093" y="2896"/>
                            </a:lnTo>
                            <a:lnTo>
                              <a:pt x="5140" y="3030"/>
                            </a:lnTo>
                            <a:lnTo>
                              <a:pt x="5180" y="3211"/>
                            </a:lnTo>
                            <a:lnTo>
                              <a:pt x="5194" y="3359"/>
                            </a:lnTo>
                            <a:lnTo>
                              <a:pt x="5200" y="3514"/>
                            </a:lnTo>
                            <a:lnTo>
                              <a:pt x="5194" y="3695"/>
                            </a:lnTo>
                            <a:lnTo>
                              <a:pt x="5173" y="3863"/>
                            </a:lnTo>
                            <a:lnTo>
                              <a:pt x="5140" y="4004"/>
                            </a:lnTo>
                            <a:lnTo>
                              <a:pt x="4502" y="4199"/>
                            </a:lnTo>
                            <a:lnTo>
                              <a:pt x="4233" y="4327"/>
                            </a:lnTo>
                            <a:lnTo>
                              <a:pt x="4058" y="4427"/>
                            </a:lnTo>
                            <a:lnTo>
                              <a:pt x="3910" y="4508"/>
                            </a:lnTo>
                            <a:lnTo>
                              <a:pt x="3783" y="4562"/>
                            </a:lnTo>
                            <a:lnTo>
                              <a:pt x="3594" y="4616"/>
                            </a:lnTo>
                            <a:lnTo>
                              <a:pt x="3218" y="4723"/>
                            </a:lnTo>
                            <a:lnTo>
                              <a:pt x="2587" y="4864"/>
                            </a:lnTo>
                            <a:lnTo>
                              <a:pt x="2123" y="4945"/>
                            </a:lnTo>
                            <a:lnTo>
                              <a:pt x="2009" y="4911"/>
                            </a:lnTo>
                            <a:lnTo>
                              <a:pt x="1935" y="4831"/>
                            </a:lnTo>
                            <a:lnTo>
                              <a:pt x="1881" y="4703"/>
                            </a:lnTo>
                            <a:lnTo>
                              <a:pt x="1733" y="4380"/>
                            </a:lnTo>
                            <a:lnTo>
                              <a:pt x="1700" y="4582"/>
                            </a:lnTo>
                            <a:lnTo>
                              <a:pt x="1666" y="5099"/>
                            </a:lnTo>
                            <a:lnTo>
                              <a:pt x="1686" y="5502"/>
                            </a:lnTo>
                            <a:lnTo>
                              <a:pt x="1733" y="5711"/>
                            </a:lnTo>
                            <a:lnTo>
                              <a:pt x="1740" y="5932"/>
                            </a:lnTo>
                            <a:lnTo>
                              <a:pt x="1740" y="6147"/>
                            </a:lnTo>
                            <a:lnTo>
                              <a:pt x="1767" y="6410"/>
                            </a:lnTo>
                            <a:lnTo>
                              <a:pt x="1821" y="6651"/>
                            </a:lnTo>
                            <a:lnTo>
                              <a:pt x="1968" y="7364"/>
                            </a:lnTo>
                            <a:lnTo>
                              <a:pt x="1868" y="7485"/>
                            </a:lnTo>
                            <a:lnTo>
                              <a:pt x="1727" y="7579"/>
                            </a:lnTo>
                            <a:lnTo>
                              <a:pt x="1518" y="7659"/>
                            </a:lnTo>
                            <a:lnTo>
                              <a:pt x="1303" y="7706"/>
                            </a:lnTo>
                            <a:lnTo>
                              <a:pt x="1129" y="7767"/>
                            </a:lnTo>
                            <a:lnTo>
                              <a:pt x="934" y="7834"/>
                            </a:lnTo>
                            <a:lnTo>
                              <a:pt x="759" y="7901"/>
                            </a:lnTo>
                            <a:lnTo>
                              <a:pt x="564" y="7962"/>
                            </a:lnTo>
                            <a:lnTo>
                              <a:pt x="316" y="8036"/>
                            </a:lnTo>
                            <a:lnTo>
                              <a:pt x="0" y="8083"/>
                            </a:lnTo>
                            <a:lnTo>
                              <a:pt x="148" y="7142"/>
                            </a:lnTo>
                            <a:lnTo>
                              <a:pt x="201" y="6840"/>
                            </a:lnTo>
                            <a:lnTo>
                              <a:pt x="228" y="6658"/>
                            </a:lnTo>
                            <a:lnTo>
                              <a:pt x="235" y="6457"/>
                            </a:lnTo>
                            <a:lnTo>
                              <a:pt x="255" y="6027"/>
                            </a:lnTo>
                            <a:lnTo>
                              <a:pt x="242" y="5429"/>
                            </a:lnTo>
                            <a:lnTo>
                              <a:pt x="141" y="3897"/>
                            </a:lnTo>
                            <a:lnTo>
                              <a:pt x="201" y="1525"/>
                            </a:lnTo>
                            <a:lnTo>
                              <a:pt x="437" y="221"/>
                            </a:lnTo>
                            <a:lnTo>
                              <a:pt x="1048" y="114"/>
                            </a:lnTo>
                            <a:lnTo>
                              <a:pt x="1263" y="60"/>
                            </a:lnTo>
                            <a:lnTo>
                              <a:pt x="1411" y="20"/>
                            </a:lnTo>
                            <a:lnTo>
                              <a:pt x="1505" y="0"/>
                            </a:lnTo>
                            <a:lnTo>
                              <a:pt x="1619" y="0"/>
                            </a:lnTo>
                            <a:lnTo>
                              <a:pt x="1713" y="13"/>
                            </a:lnTo>
                            <a:lnTo>
                              <a:pt x="1807" y="33"/>
                            </a:lnTo>
                            <a:lnTo>
                              <a:pt x="1908" y="87"/>
                            </a:lnTo>
                            <a:lnTo>
                              <a:pt x="2009" y="168"/>
                            </a:lnTo>
                            <a:lnTo>
                              <a:pt x="2103" y="275"/>
                            </a:lnTo>
                            <a:lnTo>
                              <a:pt x="2157" y="376"/>
                            </a:lnTo>
                            <a:lnTo>
                              <a:pt x="2190" y="517"/>
                            </a:lnTo>
                            <a:lnTo>
                              <a:pt x="2190" y="705"/>
                            </a:lnTo>
                            <a:lnTo>
                              <a:pt x="2224" y="954"/>
                            </a:lnTo>
                            <a:lnTo>
                              <a:pt x="2331" y="1491"/>
                            </a:lnTo>
                            <a:lnTo>
                              <a:pt x="2654" y="2822"/>
                            </a:lnTo>
                            <a:lnTo>
                              <a:pt x="2701" y="3003"/>
                            </a:lnTo>
                            <a:lnTo>
                              <a:pt x="2849" y="3023"/>
                            </a:lnTo>
                            <a:lnTo>
                              <a:pt x="3050" y="3023"/>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47" name="Freeform 49"/>
                      <p:cNvSpPr>
                        <a:spLocks/>
                      </p:cNvSpPr>
                      <p:nvPr/>
                    </p:nvSpPr>
                    <p:spPr bwMode="auto">
                      <a:xfrm>
                        <a:off x="5980" y="9126"/>
                        <a:ext cx="564" cy="2170"/>
                      </a:xfrm>
                      <a:custGeom>
                        <a:avLst/>
                        <a:gdLst/>
                        <a:ahLst/>
                        <a:cxnLst>
                          <a:cxn ang="0">
                            <a:pos x="564" y="2170"/>
                          </a:cxn>
                          <a:cxn ang="0">
                            <a:pos x="362" y="1451"/>
                          </a:cxn>
                          <a:cxn ang="0">
                            <a:pos x="161" y="726"/>
                          </a:cxn>
                          <a:cxn ang="0">
                            <a:pos x="201" y="121"/>
                          </a:cxn>
                          <a:cxn ang="0">
                            <a:pos x="0" y="0"/>
                          </a:cxn>
                        </a:cxnLst>
                        <a:rect l="0" t="0" r="r" b="b"/>
                        <a:pathLst>
                          <a:path w="564" h="2170">
                            <a:moveTo>
                              <a:pt x="564" y="2170"/>
                            </a:moveTo>
                            <a:lnTo>
                              <a:pt x="362" y="1451"/>
                            </a:lnTo>
                            <a:lnTo>
                              <a:pt x="161" y="726"/>
                            </a:lnTo>
                            <a:lnTo>
                              <a:pt x="201" y="121"/>
                            </a:lnTo>
                            <a:lnTo>
                              <a:pt x="0" y="0"/>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45" name="Freeform 50"/>
                    <p:cNvSpPr>
                      <a:spLocks/>
                    </p:cNvSpPr>
                    <p:nvPr/>
                  </p:nvSpPr>
                  <p:spPr bwMode="auto">
                    <a:xfrm>
                      <a:off x="7068" y="9973"/>
                      <a:ext cx="470" cy="443"/>
                    </a:xfrm>
                    <a:custGeom>
                      <a:avLst/>
                      <a:gdLst/>
                      <a:ahLst/>
                      <a:cxnLst>
                        <a:cxn ang="0">
                          <a:pos x="470" y="13"/>
                        </a:cxn>
                        <a:cxn ang="0">
                          <a:pos x="249" y="0"/>
                        </a:cxn>
                        <a:cxn ang="0">
                          <a:pos x="128" y="54"/>
                        </a:cxn>
                        <a:cxn ang="0">
                          <a:pos x="40" y="161"/>
                        </a:cxn>
                        <a:cxn ang="0">
                          <a:pos x="0" y="322"/>
                        </a:cxn>
                        <a:cxn ang="0">
                          <a:pos x="7" y="443"/>
                        </a:cxn>
                      </a:cxnLst>
                      <a:rect l="0" t="0" r="r" b="b"/>
                      <a:pathLst>
                        <a:path w="470" h="443">
                          <a:moveTo>
                            <a:pt x="470" y="13"/>
                          </a:moveTo>
                          <a:lnTo>
                            <a:pt x="249" y="0"/>
                          </a:lnTo>
                          <a:lnTo>
                            <a:pt x="128" y="54"/>
                          </a:lnTo>
                          <a:lnTo>
                            <a:pt x="40" y="161"/>
                          </a:lnTo>
                          <a:lnTo>
                            <a:pt x="0" y="322"/>
                          </a:lnTo>
                          <a:lnTo>
                            <a:pt x="7" y="443"/>
                          </a:lnTo>
                        </a:path>
                      </a:pathLst>
                    </a:custGeom>
                    <a:no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43" name="Freeform 51"/>
                  <p:cNvSpPr>
                    <a:spLocks/>
                  </p:cNvSpPr>
                  <p:nvPr/>
                </p:nvSpPr>
                <p:spPr bwMode="auto">
                  <a:xfrm>
                    <a:off x="4871" y="7191"/>
                    <a:ext cx="1088" cy="6276"/>
                  </a:xfrm>
                  <a:custGeom>
                    <a:avLst/>
                    <a:gdLst/>
                    <a:ahLst/>
                    <a:cxnLst>
                      <a:cxn ang="0">
                        <a:pos x="423" y="0"/>
                      </a:cxn>
                      <a:cxn ang="0">
                        <a:pos x="591" y="417"/>
                      </a:cxn>
                      <a:cxn ang="0">
                        <a:pos x="658" y="571"/>
                      </a:cxn>
                      <a:cxn ang="0">
                        <a:pos x="726" y="706"/>
                      </a:cxn>
                      <a:cxn ang="0">
                        <a:pos x="847" y="880"/>
                      </a:cxn>
                      <a:cxn ang="0">
                        <a:pos x="941" y="988"/>
                      </a:cxn>
                      <a:cxn ang="0">
                        <a:pos x="1088" y="1149"/>
                      </a:cxn>
                      <a:cxn ang="0">
                        <a:pos x="584" y="1169"/>
                      </a:cxn>
                      <a:cxn ang="0">
                        <a:pos x="927" y="1633"/>
                      </a:cxn>
                      <a:cxn ang="0">
                        <a:pos x="739" y="2103"/>
                      </a:cxn>
                      <a:cxn ang="0">
                        <a:pos x="665" y="2305"/>
                      </a:cxn>
                      <a:cxn ang="0">
                        <a:pos x="605" y="2520"/>
                      </a:cxn>
                      <a:cxn ang="0">
                        <a:pos x="551" y="2788"/>
                      </a:cxn>
                      <a:cxn ang="0">
                        <a:pos x="450" y="3420"/>
                      </a:cxn>
                      <a:cxn ang="0">
                        <a:pos x="403" y="3769"/>
                      </a:cxn>
                      <a:cxn ang="0">
                        <a:pos x="376" y="4132"/>
                      </a:cxn>
                      <a:cxn ang="0">
                        <a:pos x="363" y="4408"/>
                      </a:cxn>
                      <a:cxn ang="0">
                        <a:pos x="363" y="5174"/>
                      </a:cxn>
                      <a:cxn ang="0">
                        <a:pos x="349" y="5382"/>
                      </a:cxn>
                      <a:cxn ang="0">
                        <a:pos x="316" y="5657"/>
                      </a:cxn>
                      <a:cxn ang="0">
                        <a:pos x="228" y="6276"/>
                      </a:cxn>
                      <a:cxn ang="0">
                        <a:pos x="121" y="4791"/>
                      </a:cxn>
                      <a:cxn ang="0">
                        <a:pos x="87" y="4408"/>
                      </a:cxn>
                      <a:cxn ang="0">
                        <a:pos x="40" y="3864"/>
                      </a:cxn>
                      <a:cxn ang="0">
                        <a:pos x="20" y="3575"/>
                      </a:cxn>
                      <a:cxn ang="0">
                        <a:pos x="7" y="3292"/>
                      </a:cxn>
                      <a:cxn ang="0">
                        <a:pos x="7" y="2923"/>
                      </a:cxn>
                      <a:cxn ang="0">
                        <a:pos x="0" y="2506"/>
                      </a:cxn>
                      <a:cxn ang="0">
                        <a:pos x="0" y="2096"/>
                      </a:cxn>
                      <a:cxn ang="0">
                        <a:pos x="7" y="1848"/>
                      </a:cxn>
                      <a:cxn ang="0">
                        <a:pos x="34" y="1425"/>
                      </a:cxn>
                      <a:cxn ang="0">
                        <a:pos x="47" y="1203"/>
                      </a:cxn>
                      <a:cxn ang="0">
                        <a:pos x="81" y="947"/>
                      </a:cxn>
                      <a:cxn ang="0">
                        <a:pos x="114" y="800"/>
                      </a:cxn>
                      <a:cxn ang="0">
                        <a:pos x="154" y="638"/>
                      </a:cxn>
                      <a:cxn ang="0">
                        <a:pos x="195" y="511"/>
                      </a:cxn>
                      <a:cxn ang="0">
                        <a:pos x="235" y="383"/>
                      </a:cxn>
                      <a:cxn ang="0">
                        <a:pos x="423" y="0"/>
                      </a:cxn>
                    </a:cxnLst>
                    <a:rect l="0" t="0" r="r" b="b"/>
                    <a:pathLst>
                      <a:path w="1088" h="6276">
                        <a:moveTo>
                          <a:pt x="423" y="0"/>
                        </a:moveTo>
                        <a:lnTo>
                          <a:pt x="591" y="417"/>
                        </a:lnTo>
                        <a:lnTo>
                          <a:pt x="658" y="571"/>
                        </a:lnTo>
                        <a:lnTo>
                          <a:pt x="726" y="706"/>
                        </a:lnTo>
                        <a:lnTo>
                          <a:pt x="847" y="880"/>
                        </a:lnTo>
                        <a:lnTo>
                          <a:pt x="941" y="988"/>
                        </a:lnTo>
                        <a:lnTo>
                          <a:pt x="1088" y="1149"/>
                        </a:lnTo>
                        <a:lnTo>
                          <a:pt x="584" y="1169"/>
                        </a:lnTo>
                        <a:lnTo>
                          <a:pt x="927" y="1633"/>
                        </a:lnTo>
                        <a:lnTo>
                          <a:pt x="739" y="2103"/>
                        </a:lnTo>
                        <a:lnTo>
                          <a:pt x="665" y="2305"/>
                        </a:lnTo>
                        <a:lnTo>
                          <a:pt x="605" y="2520"/>
                        </a:lnTo>
                        <a:lnTo>
                          <a:pt x="551" y="2788"/>
                        </a:lnTo>
                        <a:lnTo>
                          <a:pt x="450" y="3420"/>
                        </a:lnTo>
                        <a:lnTo>
                          <a:pt x="403" y="3769"/>
                        </a:lnTo>
                        <a:lnTo>
                          <a:pt x="376" y="4132"/>
                        </a:lnTo>
                        <a:lnTo>
                          <a:pt x="363" y="4408"/>
                        </a:lnTo>
                        <a:lnTo>
                          <a:pt x="363" y="5174"/>
                        </a:lnTo>
                        <a:lnTo>
                          <a:pt x="349" y="5382"/>
                        </a:lnTo>
                        <a:lnTo>
                          <a:pt x="316" y="5657"/>
                        </a:lnTo>
                        <a:lnTo>
                          <a:pt x="228" y="6276"/>
                        </a:lnTo>
                        <a:lnTo>
                          <a:pt x="121" y="4791"/>
                        </a:lnTo>
                        <a:lnTo>
                          <a:pt x="87" y="4408"/>
                        </a:lnTo>
                        <a:lnTo>
                          <a:pt x="40" y="3864"/>
                        </a:lnTo>
                        <a:lnTo>
                          <a:pt x="20" y="3575"/>
                        </a:lnTo>
                        <a:lnTo>
                          <a:pt x="7" y="3292"/>
                        </a:lnTo>
                        <a:lnTo>
                          <a:pt x="7" y="2923"/>
                        </a:lnTo>
                        <a:lnTo>
                          <a:pt x="0" y="2506"/>
                        </a:lnTo>
                        <a:lnTo>
                          <a:pt x="0" y="2096"/>
                        </a:lnTo>
                        <a:lnTo>
                          <a:pt x="7" y="1848"/>
                        </a:lnTo>
                        <a:lnTo>
                          <a:pt x="34" y="1425"/>
                        </a:lnTo>
                        <a:lnTo>
                          <a:pt x="47" y="1203"/>
                        </a:lnTo>
                        <a:lnTo>
                          <a:pt x="81" y="947"/>
                        </a:lnTo>
                        <a:lnTo>
                          <a:pt x="114" y="800"/>
                        </a:lnTo>
                        <a:lnTo>
                          <a:pt x="154" y="638"/>
                        </a:lnTo>
                        <a:lnTo>
                          <a:pt x="195" y="511"/>
                        </a:lnTo>
                        <a:lnTo>
                          <a:pt x="235" y="383"/>
                        </a:lnTo>
                        <a:lnTo>
                          <a:pt x="423" y="0"/>
                        </a:lnTo>
                        <a:close/>
                      </a:path>
                    </a:pathLst>
                  </a:custGeom>
                  <a:solidFill>
                    <a:srgbClr val="808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30" name="Group 52"/>
                <p:cNvGrpSpPr>
                  <a:grpSpLocks/>
                </p:cNvGrpSpPr>
                <p:nvPr/>
              </p:nvGrpSpPr>
              <p:grpSpPr bwMode="auto">
                <a:xfrm>
                  <a:off x="3323409" y="4426815"/>
                  <a:ext cx="1906905" cy="1450298"/>
                  <a:chOff x="-3588" y="9106"/>
                  <a:chExt cx="3003" cy="2284"/>
                </a:xfrm>
              </p:grpSpPr>
              <p:grpSp>
                <p:nvGrpSpPr>
                  <p:cNvPr id="38" name="Group 53"/>
                  <p:cNvGrpSpPr>
                    <a:grpSpLocks/>
                  </p:cNvGrpSpPr>
                  <p:nvPr/>
                </p:nvGrpSpPr>
                <p:grpSpPr bwMode="auto">
                  <a:xfrm>
                    <a:off x="-3588" y="9106"/>
                    <a:ext cx="3003" cy="2284"/>
                    <a:chOff x="-3588" y="9106"/>
                    <a:chExt cx="3003" cy="2284"/>
                  </a:xfrm>
                </p:grpSpPr>
                <p:sp>
                  <p:nvSpPr>
                    <p:cNvPr id="40" name="Freeform 54"/>
                    <p:cNvSpPr>
                      <a:spLocks/>
                    </p:cNvSpPr>
                    <p:nvPr/>
                  </p:nvSpPr>
                  <p:spPr bwMode="auto">
                    <a:xfrm>
                      <a:off x="-2016" y="9193"/>
                      <a:ext cx="1431" cy="1492"/>
                    </a:xfrm>
                    <a:custGeom>
                      <a:avLst/>
                      <a:gdLst/>
                      <a:ahLst/>
                      <a:cxnLst>
                        <a:cxn ang="0">
                          <a:pos x="0" y="0"/>
                        </a:cxn>
                        <a:cxn ang="0">
                          <a:pos x="1364" y="464"/>
                        </a:cxn>
                        <a:cxn ang="0">
                          <a:pos x="1411" y="726"/>
                        </a:cxn>
                        <a:cxn ang="0">
                          <a:pos x="1431" y="968"/>
                        </a:cxn>
                        <a:cxn ang="0">
                          <a:pos x="1371" y="1250"/>
                        </a:cxn>
                        <a:cxn ang="0">
                          <a:pos x="1250" y="1492"/>
                        </a:cxn>
                        <a:cxn ang="0">
                          <a:pos x="766" y="1149"/>
                        </a:cxn>
                        <a:cxn ang="0">
                          <a:pos x="222" y="1049"/>
                        </a:cxn>
                        <a:cxn ang="0">
                          <a:pos x="0" y="0"/>
                        </a:cxn>
                      </a:cxnLst>
                      <a:rect l="0" t="0" r="r" b="b"/>
                      <a:pathLst>
                        <a:path w="1431" h="1492">
                          <a:moveTo>
                            <a:pt x="0" y="0"/>
                          </a:moveTo>
                          <a:lnTo>
                            <a:pt x="1364" y="464"/>
                          </a:lnTo>
                          <a:lnTo>
                            <a:pt x="1411" y="726"/>
                          </a:lnTo>
                          <a:lnTo>
                            <a:pt x="1431" y="968"/>
                          </a:lnTo>
                          <a:lnTo>
                            <a:pt x="1371" y="1250"/>
                          </a:lnTo>
                          <a:lnTo>
                            <a:pt x="1250" y="1492"/>
                          </a:lnTo>
                          <a:lnTo>
                            <a:pt x="766" y="1149"/>
                          </a:lnTo>
                          <a:lnTo>
                            <a:pt x="222" y="1049"/>
                          </a:lnTo>
                          <a:lnTo>
                            <a:pt x="0" y="0"/>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41" name="Freeform 55"/>
                    <p:cNvSpPr>
                      <a:spLocks/>
                    </p:cNvSpPr>
                    <p:nvPr/>
                  </p:nvSpPr>
                  <p:spPr bwMode="auto">
                    <a:xfrm>
                      <a:off x="-3588" y="9106"/>
                      <a:ext cx="2331" cy="2284"/>
                    </a:xfrm>
                    <a:custGeom>
                      <a:avLst/>
                      <a:gdLst/>
                      <a:ahLst/>
                      <a:cxnLst>
                        <a:cxn ang="0">
                          <a:pos x="2150" y="363"/>
                        </a:cxn>
                        <a:cxn ang="0">
                          <a:pos x="1962" y="269"/>
                        </a:cxn>
                        <a:cxn ang="0">
                          <a:pos x="1767" y="202"/>
                        </a:cxn>
                        <a:cxn ang="0">
                          <a:pos x="1545" y="54"/>
                        </a:cxn>
                        <a:cxn ang="0">
                          <a:pos x="1337" y="0"/>
                        </a:cxn>
                        <a:cxn ang="0">
                          <a:pos x="1162" y="54"/>
                        </a:cxn>
                        <a:cxn ang="0">
                          <a:pos x="994" y="121"/>
                        </a:cxn>
                        <a:cxn ang="0">
                          <a:pos x="698" y="141"/>
                        </a:cxn>
                        <a:cxn ang="0">
                          <a:pos x="450" y="108"/>
                        </a:cxn>
                        <a:cxn ang="0">
                          <a:pos x="255" y="81"/>
                        </a:cxn>
                        <a:cxn ang="0">
                          <a:pos x="87" y="141"/>
                        </a:cxn>
                        <a:cxn ang="0">
                          <a:pos x="67" y="228"/>
                        </a:cxn>
                        <a:cxn ang="0">
                          <a:pos x="127" y="336"/>
                        </a:cxn>
                        <a:cxn ang="0">
                          <a:pos x="504" y="410"/>
                        </a:cxn>
                        <a:cxn ang="0">
                          <a:pos x="826" y="484"/>
                        </a:cxn>
                        <a:cxn ang="0">
                          <a:pos x="873" y="625"/>
                        </a:cxn>
                        <a:cxn ang="0">
                          <a:pos x="698" y="994"/>
                        </a:cxn>
                        <a:cxn ang="0">
                          <a:pos x="356" y="1317"/>
                        </a:cxn>
                        <a:cxn ang="0">
                          <a:pos x="147" y="1471"/>
                        </a:cxn>
                        <a:cxn ang="0">
                          <a:pos x="33" y="1559"/>
                        </a:cxn>
                        <a:cxn ang="0">
                          <a:pos x="0" y="1666"/>
                        </a:cxn>
                        <a:cxn ang="0">
                          <a:pos x="53" y="1754"/>
                        </a:cxn>
                        <a:cxn ang="0">
                          <a:pos x="201" y="1760"/>
                        </a:cxn>
                        <a:cxn ang="0">
                          <a:pos x="416" y="1613"/>
                        </a:cxn>
                        <a:cxn ang="0">
                          <a:pos x="873" y="1270"/>
                        </a:cxn>
                        <a:cxn ang="0">
                          <a:pos x="934" y="1250"/>
                        </a:cxn>
                        <a:cxn ang="0">
                          <a:pos x="719" y="1505"/>
                        </a:cxn>
                        <a:cxn ang="0">
                          <a:pos x="577" y="1653"/>
                        </a:cxn>
                        <a:cxn ang="0">
                          <a:pos x="342" y="1834"/>
                        </a:cxn>
                        <a:cxn ang="0">
                          <a:pos x="322" y="1962"/>
                        </a:cxn>
                        <a:cxn ang="0">
                          <a:pos x="403" y="2043"/>
                        </a:cxn>
                        <a:cxn ang="0">
                          <a:pos x="557" y="2043"/>
                        </a:cxn>
                        <a:cxn ang="0">
                          <a:pos x="806" y="1848"/>
                        </a:cxn>
                        <a:cxn ang="0">
                          <a:pos x="1236" y="1364"/>
                        </a:cxn>
                        <a:cxn ang="0">
                          <a:pos x="1081" y="1633"/>
                        </a:cxn>
                        <a:cxn ang="0">
                          <a:pos x="1001" y="1807"/>
                        </a:cxn>
                        <a:cxn ang="0">
                          <a:pos x="819" y="2049"/>
                        </a:cxn>
                        <a:cxn ang="0">
                          <a:pos x="786" y="2164"/>
                        </a:cxn>
                        <a:cxn ang="0">
                          <a:pos x="840" y="2258"/>
                        </a:cxn>
                        <a:cxn ang="0">
                          <a:pos x="974" y="2278"/>
                        </a:cxn>
                        <a:cxn ang="0">
                          <a:pos x="1283" y="1908"/>
                        </a:cxn>
                        <a:cxn ang="0">
                          <a:pos x="1538" y="1404"/>
                        </a:cxn>
                        <a:cxn ang="0">
                          <a:pos x="1599" y="1371"/>
                        </a:cxn>
                        <a:cxn ang="0">
                          <a:pos x="1592" y="1559"/>
                        </a:cxn>
                        <a:cxn ang="0">
                          <a:pos x="1585" y="1854"/>
                        </a:cxn>
                        <a:cxn ang="0">
                          <a:pos x="1592" y="2116"/>
                        </a:cxn>
                        <a:cxn ang="0">
                          <a:pos x="1666" y="2197"/>
                        </a:cxn>
                        <a:cxn ang="0">
                          <a:pos x="1787" y="2204"/>
                        </a:cxn>
                        <a:cxn ang="0">
                          <a:pos x="1854" y="2123"/>
                        </a:cxn>
                        <a:cxn ang="0">
                          <a:pos x="1847" y="1828"/>
                        </a:cxn>
                        <a:cxn ang="0">
                          <a:pos x="1874" y="1458"/>
                        </a:cxn>
                        <a:cxn ang="0">
                          <a:pos x="1928" y="1297"/>
                        </a:cxn>
                        <a:cxn ang="0">
                          <a:pos x="2324" y="739"/>
                        </a:cxn>
                        <a:cxn ang="0">
                          <a:pos x="2291" y="531"/>
                        </a:cxn>
                      </a:cxnLst>
                      <a:rect l="0" t="0" r="r" b="b"/>
                      <a:pathLst>
                        <a:path w="2331" h="2284">
                          <a:moveTo>
                            <a:pt x="2217" y="437"/>
                          </a:moveTo>
                          <a:lnTo>
                            <a:pt x="2150" y="363"/>
                          </a:lnTo>
                          <a:lnTo>
                            <a:pt x="2062" y="302"/>
                          </a:lnTo>
                          <a:lnTo>
                            <a:pt x="1962" y="269"/>
                          </a:lnTo>
                          <a:lnTo>
                            <a:pt x="1827" y="242"/>
                          </a:lnTo>
                          <a:lnTo>
                            <a:pt x="1767" y="202"/>
                          </a:lnTo>
                          <a:lnTo>
                            <a:pt x="1673" y="134"/>
                          </a:lnTo>
                          <a:lnTo>
                            <a:pt x="1545" y="54"/>
                          </a:lnTo>
                          <a:lnTo>
                            <a:pt x="1411" y="7"/>
                          </a:lnTo>
                          <a:lnTo>
                            <a:pt x="1337" y="0"/>
                          </a:lnTo>
                          <a:lnTo>
                            <a:pt x="1263" y="13"/>
                          </a:lnTo>
                          <a:lnTo>
                            <a:pt x="1162" y="54"/>
                          </a:lnTo>
                          <a:lnTo>
                            <a:pt x="1075" y="94"/>
                          </a:lnTo>
                          <a:lnTo>
                            <a:pt x="994" y="121"/>
                          </a:lnTo>
                          <a:lnTo>
                            <a:pt x="880" y="141"/>
                          </a:lnTo>
                          <a:lnTo>
                            <a:pt x="698" y="141"/>
                          </a:lnTo>
                          <a:lnTo>
                            <a:pt x="577" y="134"/>
                          </a:lnTo>
                          <a:lnTo>
                            <a:pt x="450" y="108"/>
                          </a:lnTo>
                          <a:lnTo>
                            <a:pt x="329" y="81"/>
                          </a:lnTo>
                          <a:lnTo>
                            <a:pt x="255" y="81"/>
                          </a:lnTo>
                          <a:lnTo>
                            <a:pt x="168" y="101"/>
                          </a:lnTo>
                          <a:lnTo>
                            <a:pt x="87" y="141"/>
                          </a:lnTo>
                          <a:lnTo>
                            <a:pt x="67" y="181"/>
                          </a:lnTo>
                          <a:lnTo>
                            <a:pt x="67" y="228"/>
                          </a:lnTo>
                          <a:lnTo>
                            <a:pt x="74" y="296"/>
                          </a:lnTo>
                          <a:lnTo>
                            <a:pt x="127" y="336"/>
                          </a:lnTo>
                          <a:lnTo>
                            <a:pt x="336" y="349"/>
                          </a:lnTo>
                          <a:lnTo>
                            <a:pt x="504" y="410"/>
                          </a:lnTo>
                          <a:lnTo>
                            <a:pt x="779" y="464"/>
                          </a:lnTo>
                          <a:lnTo>
                            <a:pt x="826" y="484"/>
                          </a:lnTo>
                          <a:lnTo>
                            <a:pt x="873" y="558"/>
                          </a:lnTo>
                          <a:lnTo>
                            <a:pt x="873" y="625"/>
                          </a:lnTo>
                          <a:lnTo>
                            <a:pt x="799" y="826"/>
                          </a:lnTo>
                          <a:lnTo>
                            <a:pt x="698" y="994"/>
                          </a:lnTo>
                          <a:lnTo>
                            <a:pt x="564" y="1149"/>
                          </a:lnTo>
                          <a:lnTo>
                            <a:pt x="356" y="1317"/>
                          </a:lnTo>
                          <a:lnTo>
                            <a:pt x="208" y="1438"/>
                          </a:lnTo>
                          <a:lnTo>
                            <a:pt x="147" y="1471"/>
                          </a:lnTo>
                          <a:lnTo>
                            <a:pt x="87" y="1512"/>
                          </a:lnTo>
                          <a:lnTo>
                            <a:pt x="33" y="1559"/>
                          </a:lnTo>
                          <a:lnTo>
                            <a:pt x="0" y="1613"/>
                          </a:lnTo>
                          <a:lnTo>
                            <a:pt x="0" y="1666"/>
                          </a:lnTo>
                          <a:lnTo>
                            <a:pt x="20" y="1727"/>
                          </a:lnTo>
                          <a:lnTo>
                            <a:pt x="53" y="1754"/>
                          </a:lnTo>
                          <a:lnTo>
                            <a:pt x="121" y="1767"/>
                          </a:lnTo>
                          <a:lnTo>
                            <a:pt x="201" y="1760"/>
                          </a:lnTo>
                          <a:lnTo>
                            <a:pt x="275" y="1727"/>
                          </a:lnTo>
                          <a:lnTo>
                            <a:pt x="416" y="1613"/>
                          </a:lnTo>
                          <a:lnTo>
                            <a:pt x="672" y="1458"/>
                          </a:lnTo>
                          <a:lnTo>
                            <a:pt x="873" y="1270"/>
                          </a:lnTo>
                          <a:lnTo>
                            <a:pt x="900" y="1243"/>
                          </a:lnTo>
                          <a:lnTo>
                            <a:pt x="934" y="1250"/>
                          </a:lnTo>
                          <a:lnTo>
                            <a:pt x="920" y="1303"/>
                          </a:lnTo>
                          <a:lnTo>
                            <a:pt x="719" y="1505"/>
                          </a:lnTo>
                          <a:lnTo>
                            <a:pt x="651" y="1572"/>
                          </a:lnTo>
                          <a:lnTo>
                            <a:pt x="577" y="1653"/>
                          </a:lnTo>
                          <a:lnTo>
                            <a:pt x="423" y="1760"/>
                          </a:lnTo>
                          <a:lnTo>
                            <a:pt x="342" y="1834"/>
                          </a:lnTo>
                          <a:lnTo>
                            <a:pt x="315" y="1895"/>
                          </a:lnTo>
                          <a:lnTo>
                            <a:pt x="322" y="1962"/>
                          </a:lnTo>
                          <a:lnTo>
                            <a:pt x="356" y="2009"/>
                          </a:lnTo>
                          <a:lnTo>
                            <a:pt x="403" y="2043"/>
                          </a:lnTo>
                          <a:lnTo>
                            <a:pt x="477" y="2056"/>
                          </a:lnTo>
                          <a:lnTo>
                            <a:pt x="557" y="2043"/>
                          </a:lnTo>
                          <a:lnTo>
                            <a:pt x="618" y="2009"/>
                          </a:lnTo>
                          <a:lnTo>
                            <a:pt x="806" y="1848"/>
                          </a:lnTo>
                          <a:lnTo>
                            <a:pt x="927" y="1720"/>
                          </a:lnTo>
                          <a:lnTo>
                            <a:pt x="1236" y="1364"/>
                          </a:lnTo>
                          <a:lnTo>
                            <a:pt x="1128" y="1512"/>
                          </a:lnTo>
                          <a:lnTo>
                            <a:pt x="1081" y="1633"/>
                          </a:lnTo>
                          <a:lnTo>
                            <a:pt x="1055" y="1693"/>
                          </a:lnTo>
                          <a:lnTo>
                            <a:pt x="1001" y="1807"/>
                          </a:lnTo>
                          <a:lnTo>
                            <a:pt x="866" y="1989"/>
                          </a:lnTo>
                          <a:lnTo>
                            <a:pt x="819" y="2049"/>
                          </a:lnTo>
                          <a:lnTo>
                            <a:pt x="792" y="2110"/>
                          </a:lnTo>
                          <a:lnTo>
                            <a:pt x="786" y="2164"/>
                          </a:lnTo>
                          <a:lnTo>
                            <a:pt x="799" y="2211"/>
                          </a:lnTo>
                          <a:lnTo>
                            <a:pt x="840" y="2258"/>
                          </a:lnTo>
                          <a:lnTo>
                            <a:pt x="893" y="2284"/>
                          </a:lnTo>
                          <a:lnTo>
                            <a:pt x="974" y="2278"/>
                          </a:lnTo>
                          <a:lnTo>
                            <a:pt x="1034" y="2258"/>
                          </a:lnTo>
                          <a:lnTo>
                            <a:pt x="1283" y="1908"/>
                          </a:lnTo>
                          <a:lnTo>
                            <a:pt x="1424" y="1626"/>
                          </a:lnTo>
                          <a:lnTo>
                            <a:pt x="1538" y="1404"/>
                          </a:lnTo>
                          <a:lnTo>
                            <a:pt x="1558" y="1371"/>
                          </a:lnTo>
                          <a:lnTo>
                            <a:pt x="1599" y="1371"/>
                          </a:lnTo>
                          <a:lnTo>
                            <a:pt x="1612" y="1398"/>
                          </a:lnTo>
                          <a:lnTo>
                            <a:pt x="1592" y="1559"/>
                          </a:lnTo>
                          <a:lnTo>
                            <a:pt x="1579" y="1686"/>
                          </a:lnTo>
                          <a:lnTo>
                            <a:pt x="1585" y="1854"/>
                          </a:lnTo>
                          <a:lnTo>
                            <a:pt x="1585" y="2076"/>
                          </a:lnTo>
                          <a:lnTo>
                            <a:pt x="1592" y="2116"/>
                          </a:lnTo>
                          <a:lnTo>
                            <a:pt x="1619" y="2157"/>
                          </a:lnTo>
                          <a:lnTo>
                            <a:pt x="1666" y="2197"/>
                          </a:lnTo>
                          <a:lnTo>
                            <a:pt x="1726" y="2211"/>
                          </a:lnTo>
                          <a:lnTo>
                            <a:pt x="1787" y="2204"/>
                          </a:lnTo>
                          <a:lnTo>
                            <a:pt x="1827" y="2177"/>
                          </a:lnTo>
                          <a:lnTo>
                            <a:pt x="1854" y="2123"/>
                          </a:lnTo>
                          <a:lnTo>
                            <a:pt x="1861" y="1996"/>
                          </a:lnTo>
                          <a:lnTo>
                            <a:pt x="1847" y="1828"/>
                          </a:lnTo>
                          <a:lnTo>
                            <a:pt x="1847" y="1686"/>
                          </a:lnTo>
                          <a:lnTo>
                            <a:pt x="1874" y="1458"/>
                          </a:lnTo>
                          <a:lnTo>
                            <a:pt x="1894" y="1371"/>
                          </a:lnTo>
                          <a:lnTo>
                            <a:pt x="1928" y="1297"/>
                          </a:lnTo>
                          <a:lnTo>
                            <a:pt x="2163" y="974"/>
                          </a:lnTo>
                          <a:lnTo>
                            <a:pt x="2324" y="739"/>
                          </a:lnTo>
                          <a:lnTo>
                            <a:pt x="2331" y="645"/>
                          </a:lnTo>
                          <a:lnTo>
                            <a:pt x="2291" y="531"/>
                          </a:lnTo>
                          <a:lnTo>
                            <a:pt x="2217" y="43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sp>
                <p:nvSpPr>
                  <p:cNvPr id="39" name="Arc 56"/>
                  <p:cNvSpPr>
                    <a:spLocks/>
                  </p:cNvSpPr>
                  <p:nvPr/>
                </p:nvSpPr>
                <p:spPr bwMode="auto">
                  <a:xfrm>
                    <a:off x="-2231" y="9451"/>
                    <a:ext cx="270" cy="455"/>
                  </a:xfrm>
                  <a:custGeom>
                    <a:avLst/>
                    <a:gdLst>
                      <a:gd name="G0" fmla="+- 5087 0 0"/>
                      <a:gd name="G1" fmla="+- 4239 0 0"/>
                      <a:gd name="G2" fmla="+- 21600 0 0"/>
                      <a:gd name="T0" fmla="*/ 26267 w 26687"/>
                      <a:gd name="T1" fmla="*/ 0 h 25839"/>
                      <a:gd name="T2" fmla="*/ 0 w 26687"/>
                      <a:gd name="T3" fmla="*/ 25231 h 25839"/>
                      <a:gd name="T4" fmla="*/ 5087 w 26687"/>
                      <a:gd name="T5" fmla="*/ 4239 h 25839"/>
                    </a:gdLst>
                    <a:ahLst/>
                    <a:cxnLst>
                      <a:cxn ang="0">
                        <a:pos x="T0" y="T1"/>
                      </a:cxn>
                      <a:cxn ang="0">
                        <a:pos x="T2" y="T3"/>
                      </a:cxn>
                      <a:cxn ang="0">
                        <a:pos x="T4" y="T5"/>
                      </a:cxn>
                    </a:cxnLst>
                    <a:rect l="0" t="0" r="r" b="b"/>
                    <a:pathLst>
                      <a:path w="26687" h="25839" fill="none" extrusionOk="0">
                        <a:moveTo>
                          <a:pt x="26266" y="0"/>
                        </a:moveTo>
                        <a:cubicBezTo>
                          <a:pt x="26546" y="1395"/>
                          <a:pt x="26687" y="2815"/>
                          <a:pt x="26687" y="4239"/>
                        </a:cubicBezTo>
                        <a:cubicBezTo>
                          <a:pt x="26687" y="16168"/>
                          <a:pt x="17016" y="25839"/>
                          <a:pt x="5087" y="25839"/>
                        </a:cubicBezTo>
                        <a:cubicBezTo>
                          <a:pt x="3373" y="25839"/>
                          <a:pt x="1665" y="25635"/>
                          <a:pt x="-1" y="25231"/>
                        </a:cubicBezTo>
                      </a:path>
                      <a:path w="26687" h="25839" stroke="0" extrusionOk="0">
                        <a:moveTo>
                          <a:pt x="26266" y="0"/>
                        </a:moveTo>
                        <a:cubicBezTo>
                          <a:pt x="26546" y="1395"/>
                          <a:pt x="26687" y="2815"/>
                          <a:pt x="26687" y="4239"/>
                        </a:cubicBezTo>
                        <a:cubicBezTo>
                          <a:pt x="26687" y="16168"/>
                          <a:pt x="17016" y="25839"/>
                          <a:pt x="5087" y="25839"/>
                        </a:cubicBezTo>
                        <a:cubicBezTo>
                          <a:pt x="3373" y="25839"/>
                          <a:pt x="1665" y="25635"/>
                          <a:pt x="-1" y="25231"/>
                        </a:cubicBezTo>
                        <a:lnTo>
                          <a:pt x="5087" y="4239"/>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nvGrpSpPr>
                <p:cNvPr id="31" name="Group 57"/>
                <p:cNvGrpSpPr>
                  <a:grpSpLocks/>
                </p:cNvGrpSpPr>
                <p:nvPr/>
              </p:nvGrpSpPr>
              <p:grpSpPr bwMode="auto">
                <a:xfrm>
                  <a:off x="11617144" y="4452215"/>
                  <a:ext cx="1907540" cy="1450933"/>
                  <a:chOff x="9473" y="9146"/>
                  <a:chExt cx="3004" cy="2285"/>
                </a:xfrm>
              </p:grpSpPr>
              <p:grpSp>
                <p:nvGrpSpPr>
                  <p:cNvPr id="32" name="Group 58"/>
                  <p:cNvGrpSpPr>
                    <a:grpSpLocks/>
                  </p:cNvGrpSpPr>
                  <p:nvPr/>
                </p:nvGrpSpPr>
                <p:grpSpPr bwMode="auto">
                  <a:xfrm>
                    <a:off x="9473" y="9146"/>
                    <a:ext cx="3004" cy="2285"/>
                    <a:chOff x="9473" y="9146"/>
                    <a:chExt cx="3004" cy="2285"/>
                  </a:xfrm>
                </p:grpSpPr>
                <p:sp>
                  <p:nvSpPr>
                    <p:cNvPr id="34" name="Freeform 59"/>
                    <p:cNvSpPr>
                      <a:spLocks/>
                    </p:cNvSpPr>
                    <p:nvPr/>
                  </p:nvSpPr>
                  <p:spPr bwMode="auto">
                    <a:xfrm>
                      <a:off x="9480" y="9637"/>
                      <a:ext cx="464" cy="1283"/>
                    </a:xfrm>
                    <a:custGeom>
                      <a:avLst/>
                      <a:gdLst/>
                      <a:ahLst/>
                      <a:cxnLst>
                        <a:cxn ang="0">
                          <a:pos x="81" y="0"/>
                        </a:cxn>
                        <a:cxn ang="0">
                          <a:pos x="41" y="127"/>
                        </a:cxn>
                        <a:cxn ang="0">
                          <a:pos x="20" y="242"/>
                        </a:cxn>
                        <a:cxn ang="0">
                          <a:pos x="0" y="396"/>
                        </a:cxn>
                        <a:cxn ang="0">
                          <a:pos x="0" y="497"/>
                        </a:cxn>
                        <a:cxn ang="0">
                          <a:pos x="0" y="618"/>
                        </a:cxn>
                        <a:cxn ang="0">
                          <a:pos x="34" y="772"/>
                        </a:cxn>
                        <a:cxn ang="0">
                          <a:pos x="81" y="940"/>
                        </a:cxn>
                        <a:cxn ang="0">
                          <a:pos x="128" y="1055"/>
                        </a:cxn>
                        <a:cxn ang="0">
                          <a:pos x="182" y="1162"/>
                        </a:cxn>
                        <a:cxn ang="0">
                          <a:pos x="256" y="1229"/>
                        </a:cxn>
                        <a:cxn ang="0">
                          <a:pos x="343" y="1276"/>
                        </a:cxn>
                        <a:cxn ang="0">
                          <a:pos x="417" y="1283"/>
                        </a:cxn>
                        <a:cxn ang="0">
                          <a:pos x="444" y="1202"/>
                        </a:cxn>
                        <a:cxn ang="0">
                          <a:pos x="450" y="1135"/>
                        </a:cxn>
                        <a:cxn ang="0">
                          <a:pos x="464" y="1021"/>
                        </a:cxn>
                        <a:cxn ang="0">
                          <a:pos x="464" y="920"/>
                        </a:cxn>
                        <a:cxn ang="0">
                          <a:pos x="437" y="652"/>
                        </a:cxn>
                        <a:cxn ang="0">
                          <a:pos x="256" y="74"/>
                        </a:cxn>
                        <a:cxn ang="0">
                          <a:pos x="161" y="13"/>
                        </a:cxn>
                        <a:cxn ang="0">
                          <a:pos x="81" y="0"/>
                        </a:cxn>
                      </a:cxnLst>
                      <a:rect l="0" t="0" r="r" b="b"/>
                      <a:pathLst>
                        <a:path w="464" h="1283">
                          <a:moveTo>
                            <a:pt x="81" y="0"/>
                          </a:moveTo>
                          <a:lnTo>
                            <a:pt x="41" y="127"/>
                          </a:lnTo>
                          <a:lnTo>
                            <a:pt x="20" y="242"/>
                          </a:lnTo>
                          <a:lnTo>
                            <a:pt x="0" y="396"/>
                          </a:lnTo>
                          <a:lnTo>
                            <a:pt x="0" y="497"/>
                          </a:lnTo>
                          <a:lnTo>
                            <a:pt x="0" y="618"/>
                          </a:lnTo>
                          <a:lnTo>
                            <a:pt x="34" y="772"/>
                          </a:lnTo>
                          <a:lnTo>
                            <a:pt x="81" y="940"/>
                          </a:lnTo>
                          <a:lnTo>
                            <a:pt x="128" y="1055"/>
                          </a:lnTo>
                          <a:lnTo>
                            <a:pt x="182" y="1162"/>
                          </a:lnTo>
                          <a:lnTo>
                            <a:pt x="256" y="1229"/>
                          </a:lnTo>
                          <a:lnTo>
                            <a:pt x="343" y="1276"/>
                          </a:lnTo>
                          <a:lnTo>
                            <a:pt x="417" y="1283"/>
                          </a:lnTo>
                          <a:lnTo>
                            <a:pt x="444" y="1202"/>
                          </a:lnTo>
                          <a:lnTo>
                            <a:pt x="450" y="1135"/>
                          </a:lnTo>
                          <a:lnTo>
                            <a:pt x="464" y="1021"/>
                          </a:lnTo>
                          <a:lnTo>
                            <a:pt x="464" y="920"/>
                          </a:lnTo>
                          <a:lnTo>
                            <a:pt x="437" y="652"/>
                          </a:lnTo>
                          <a:lnTo>
                            <a:pt x="256" y="74"/>
                          </a:lnTo>
                          <a:lnTo>
                            <a:pt x="161" y="13"/>
                          </a:lnTo>
                          <a:lnTo>
                            <a:pt x="81" y="0"/>
                          </a:lnTo>
                          <a:close/>
                        </a:path>
                      </a:pathLst>
                    </a:custGeom>
                    <a:solidFill>
                      <a:srgbClr val="20202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nvGrpSpPr>
                    <p:cNvPr id="35" name="Group 60"/>
                    <p:cNvGrpSpPr>
                      <a:grpSpLocks/>
                    </p:cNvGrpSpPr>
                    <p:nvPr/>
                  </p:nvGrpSpPr>
                  <p:grpSpPr bwMode="auto">
                    <a:xfrm>
                      <a:off x="9473" y="9146"/>
                      <a:ext cx="3004" cy="2285"/>
                      <a:chOff x="9473" y="9146"/>
                      <a:chExt cx="3004" cy="2285"/>
                    </a:xfrm>
                  </p:grpSpPr>
                  <p:sp>
                    <p:nvSpPr>
                      <p:cNvPr id="36" name="Freeform 61"/>
                      <p:cNvSpPr>
                        <a:spLocks/>
                      </p:cNvSpPr>
                      <p:nvPr/>
                    </p:nvSpPr>
                    <p:spPr bwMode="auto">
                      <a:xfrm>
                        <a:off x="9473" y="9234"/>
                        <a:ext cx="1432" cy="1491"/>
                      </a:xfrm>
                      <a:custGeom>
                        <a:avLst/>
                        <a:gdLst/>
                        <a:ahLst/>
                        <a:cxnLst>
                          <a:cxn ang="0">
                            <a:pos x="1432" y="0"/>
                          </a:cxn>
                          <a:cxn ang="0">
                            <a:pos x="68" y="463"/>
                          </a:cxn>
                          <a:cxn ang="0">
                            <a:pos x="21" y="725"/>
                          </a:cxn>
                          <a:cxn ang="0">
                            <a:pos x="0" y="967"/>
                          </a:cxn>
                          <a:cxn ang="0">
                            <a:pos x="61" y="1249"/>
                          </a:cxn>
                          <a:cxn ang="0">
                            <a:pos x="182" y="1491"/>
                          </a:cxn>
                          <a:cxn ang="0">
                            <a:pos x="666" y="1149"/>
                          </a:cxn>
                          <a:cxn ang="0">
                            <a:pos x="1210" y="1048"/>
                          </a:cxn>
                          <a:cxn ang="0">
                            <a:pos x="1432" y="0"/>
                          </a:cxn>
                        </a:cxnLst>
                        <a:rect l="0" t="0" r="r" b="b"/>
                        <a:pathLst>
                          <a:path w="1432" h="1491">
                            <a:moveTo>
                              <a:pt x="1432" y="0"/>
                            </a:moveTo>
                            <a:lnTo>
                              <a:pt x="68" y="463"/>
                            </a:lnTo>
                            <a:lnTo>
                              <a:pt x="21" y="725"/>
                            </a:lnTo>
                            <a:lnTo>
                              <a:pt x="0" y="967"/>
                            </a:lnTo>
                            <a:lnTo>
                              <a:pt x="61" y="1249"/>
                            </a:lnTo>
                            <a:lnTo>
                              <a:pt x="182" y="1491"/>
                            </a:lnTo>
                            <a:lnTo>
                              <a:pt x="666" y="1149"/>
                            </a:lnTo>
                            <a:lnTo>
                              <a:pt x="1210" y="1048"/>
                            </a:lnTo>
                            <a:lnTo>
                              <a:pt x="1432" y="0"/>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37" name="Freeform 62"/>
                      <p:cNvSpPr>
                        <a:spLocks/>
                      </p:cNvSpPr>
                      <p:nvPr/>
                    </p:nvSpPr>
                    <p:spPr bwMode="auto">
                      <a:xfrm>
                        <a:off x="10145" y="9146"/>
                        <a:ext cx="2332" cy="2285"/>
                      </a:xfrm>
                      <a:custGeom>
                        <a:avLst/>
                        <a:gdLst/>
                        <a:ahLst/>
                        <a:cxnLst>
                          <a:cxn ang="0">
                            <a:pos x="182" y="363"/>
                          </a:cxn>
                          <a:cxn ang="0">
                            <a:pos x="370" y="269"/>
                          </a:cxn>
                          <a:cxn ang="0">
                            <a:pos x="565" y="202"/>
                          </a:cxn>
                          <a:cxn ang="0">
                            <a:pos x="787" y="54"/>
                          </a:cxn>
                          <a:cxn ang="0">
                            <a:pos x="995" y="0"/>
                          </a:cxn>
                          <a:cxn ang="0">
                            <a:pos x="1170" y="54"/>
                          </a:cxn>
                          <a:cxn ang="0">
                            <a:pos x="1337" y="121"/>
                          </a:cxn>
                          <a:cxn ang="0">
                            <a:pos x="1633" y="141"/>
                          </a:cxn>
                          <a:cxn ang="0">
                            <a:pos x="1882" y="108"/>
                          </a:cxn>
                          <a:cxn ang="0">
                            <a:pos x="2077" y="81"/>
                          </a:cxn>
                          <a:cxn ang="0">
                            <a:pos x="2245" y="141"/>
                          </a:cxn>
                          <a:cxn ang="0">
                            <a:pos x="2265" y="229"/>
                          </a:cxn>
                          <a:cxn ang="0">
                            <a:pos x="2204" y="336"/>
                          </a:cxn>
                          <a:cxn ang="0">
                            <a:pos x="1828" y="410"/>
                          </a:cxn>
                          <a:cxn ang="0">
                            <a:pos x="1505" y="484"/>
                          </a:cxn>
                          <a:cxn ang="0">
                            <a:pos x="1458" y="625"/>
                          </a:cxn>
                          <a:cxn ang="0">
                            <a:pos x="1633" y="995"/>
                          </a:cxn>
                          <a:cxn ang="0">
                            <a:pos x="1976" y="1317"/>
                          </a:cxn>
                          <a:cxn ang="0">
                            <a:pos x="2184" y="1472"/>
                          </a:cxn>
                          <a:cxn ang="0">
                            <a:pos x="2298" y="1559"/>
                          </a:cxn>
                          <a:cxn ang="0">
                            <a:pos x="2332" y="1667"/>
                          </a:cxn>
                          <a:cxn ang="0">
                            <a:pos x="2278" y="1747"/>
                          </a:cxn>
                          <a:cxn ang="0">
                            <a:pos x="2130" y="1761"/>
                          </a:cxn>
                          <a:cxn ang="0">
                            <a:pos x="1915" y="1613"/>
                          </a:cxn>
                          <a:cxn ang="0">
                            <a:pos x="1458" y="1270"/>
                          </a:cxn>
                          <a:cxn ang="0">
                            <a:pos x="1398" y="1250"/>
                          </a:cxn>
                          <a:cxn ang="0">
                            <a:pos x="1613" y="1505"/>
                          </a:cxn>
                          <a:cxn ang="0">
                            <a:pos x="1754" y="1653"/>
                          </a:cxn>
                          <a:cxn ang="0">
                            <a:pos x="1989" y="1835"/>
                          </a:cxn>
                          <a:cxn ang="0">
                            <a:pos x="2009" y="1962"/>
                          </a:cxn>
                          <a:cxn ang="0">
                            <a:pos x="1929" y="2043"/>
                          </a:cxn>
                          <a:cxn ang="0">
                            <a:pos x="1774" y="2043"/>
                          </a:cxn>
                          <a:cxn ang="0">
                            <a:pos x="1526" y="1848"/>
                          </a:cxn>
                          <a:cxn ang="0">
                            <a:pos x="1096" y="1364"/>
                          </a:cxn>
                          <a:cxn ang="0">
                            <a:pos x="1250" y="1633"/>
                          </a:cxn>
                          <a:cxn ang="0">
                            <a:pos x="1331" y="1808"/>
                          </a:cxn>
                          <a:cxn ang="0">
                            <a:pos x="1512" y="2050"/>
                          </a:cxn>
                          <a:cxn ang="0">
                            <a:pos x="1546" y="2164"/>
                          </a:cxn>
                          <a:cxn ang="0">
                            <a:pos x="1492" y="2258"/>
                          </a:cxn>
                          <a:cxn ang="0">
                            <a:pos x="1358" y="2278"/>
                          </a:cxn>
                          <a:cxn ang="0">
                            <a:pos x="1049" y="1909"/>
                          </a:cxn>
                          <a:cxn ang="0">
                            <a:pos x="793" y="1405"/>
                          </a:cxn>
                          <a:cxn ang="0">
                            <a:pos x="733" y="1371"/>
                          </a:cxn>
                          <a:cxn ang="0">
                            <a:pos x="739" y="1559"/>
                          </a:cxn>
                          <a:cxn ang="0">
                            <a:pos x="746" y="1855"/>
                          </a:cxn>
                          <a:cxn ang="0">
                            <a:pos x="739" y="2117"/>
                          </a:cxn>
                          <a:cxn ang="0">
                            <a:pos x="666" y="2197"/>
                          </a:cxn>
                          <a:cxn ang="0">
                            <a:pos x="545" y="2204"/>
                          </a:cxn>
                          <a:cxn ang="0">
                            <a:pos x="477" y="2124"/>
                          </a:cxn>
                          <a:cxn ang="0">
                            <a:pos x="484" y="1828"/>
                          </a:cxn>
                          <a:cxn ang="0">
                            <a:pos x="457" y="1458"/>
                          </a:cxn>
                          <a:cxn ang="0">
                            <a:pos x="404" y="1297"/>
                          </a:cxn>
                          <a:cxn ang="0">
                            <a:pos x="7" y="739"/>
                          </a:cxn>
                          <a:cxn ang="0">
                            <a:pos x="41" y="531"/>
                          </a:cxn>
                        </a:cxnLst>
                        <a:rect l="0" t="0" r="r" b="b"/>
                        <a:pathLst>
                          <a:path w="2332" h="2285">
                            <a:moveTo>
                              <a:pt x="115" y="437"/>
                            </a:moveTo>
                            <a:lnTo>
                              <a:pt x="182" y="363"/>
                            </a:lnTo>
                            <a:lnTo>
                              <a:pt x="269" y="303"/>
                            </a:lnTo>
                            <a:lnTo>
                              <a:pt x="370" y="269"/>
                            </a:lnTo>
                            <a:lnTo>
                              <a:pt x="504" y="242"/>
                            </a:lnTo>
                            <a:lnTo>
                              <a:pt x="565" y="202"/>
                            </a:lnTo>
                            <a:lnTo>
                              <a:pt x="659" y="135"/>
                            </a:lnTo>
                            <a:lnTo>
                              <a:pt x="787" y="54"/>
                            </a:lnTo>
                            <a:lnTo>
                              <a:pt x="921" y="7"/>
                            </a:lnTo>
                            <a:lnTo>
                              <a:pt x="995" y="0"/>
                            </a:lnTo>
                            <a:lnTo>
                              <a:pt x="1069" y="14"/>
                            </a:lnTo>
                            <a:lnTo>
                              <a:pt x="1170" y="54"/>
                            </a:lnTo>
                            <a:lnTo>
                              <a:pt x="1257" y="94"/>
                            </a:lnTo>
                            <a:lnTo>
                              <a:pt x="1337" y="121"/>
                            </a:lnTo>
                            <a:lnTo>
                              <a:pt x="1452" y="141"/>
                            </a:lnTo>
                            <a:lnTo>
                              <a:pt x="1633" y="141"/>
                            </a:lnTo>
                            <a:lnTo>
                              <a:pt x="1754" y="135"/>
                            </a:lnTo>
                            <a:lnTo>
                              <a:pt x="1882" y="108"/>
                            </a:lnTo>
                            <a:lnTo>
                              <a:pt x="2003" y="81"/>
                            </a:lnTo>
                            <a:lnTo>
                              <a:pt x="2077" y="81"/>
                            </a:lnTo>
                            <a:lnTo>
                              <a:pt x="2164" y="101"/>
                            </a:lnTo>
                            <a:lnTo>
                              <a:pt x="2245" y="141"/>
                            </a:lnTo>
                            <a:lnTo>
                              <a:pt x="2265" y="182"/>
                            </a:lnTo>
                            <a:lnTo>
                              <a:pt x="2265" y="229"/>
                            </a:lnTo>
                            <a:lnTo>
                              <a:pt x="2258" y="296"/>
                            </a:lnTo>
                            <a:lnTo>
                              <a:pt x="2204" y="336"/>
                            </a:lnTo>
                            <a:lnTo>
                              <a:pt x="1996" y="350"/>
                            </a:lnTo>
                            <a:lnTo>
                              <a:pt x="1828" y="410"/>
                            </a:lnTo>
                            <a:lnTo>
                              <a:pt x="1552" y="464"/>
                            </a:lnTo>
                            <a:lnTo>
                              <a:pt x="1505" y="484"/>
                            </a:lnTo>
                            <a:lnTo>
                              <a:pt x="1458" y="558"/>
                            </a:lnTo>
                            <a:lnTo>
                              <a:pt x="1458" y="625"/>
                            </a:lnTo>
                            <a:lnTo>
                              <a:pt x="1532" y="827"/>
                            </a:lnTo>
                            <a:lnTo>
                              <a:pt x="1633" y="995"/>
                            </a:lnTo>
                            <a:lnTo>
                              <a:pt x="1767" y="1149"/>
                            </a:lnTo>
                            <a:lnTo>
                              <a:pt x="1976" y="1317"/>
                            </a:lnTo>
                            <a:lnTo>
                              <a:pt x="2124" y="1438"/>
                            </a:lnTo>
                            <a:lnTo>
                              <a:pt x="2184" y="1472"/>
                            </a:lnTo>
                            <a:lnTo>
                              <a:pt x="2245" y="1512"/>
                            </a:lnTo>
                            <a:lnTo>
                              <a:pt x="2298" y="1559"/>
                            </a:lnTo>
                            <a:lnTo>
                              <a:pt x="2332" y="1613"/>
                            </a:lnTo>
                            <a:lnTo>
                              <a:pt x="2332" y="1667"/>
                            </a:lnTo>
                            <a:lnTo>
                              <a:pt x="2312" y="1720"/>
                            </a:lnTo>
                            <a:lnTo>
                              <a:pt x="2278" y="1747"/>
                            </a:lnTo>
                            <a:lnTo>
                              <a:pt x="2211" y="1767"/>
                            </a:lnTo>
                            <a:lnTo>
                              <a:pt x="2130" y="1761"/>
                            </a:lnTo>
                            <a:lnTo>
                              <a:pt x="2056" y="1720"/>
                            </a:lnTo>
                            <a:lnTo>
                              <a:pt x="1915" y="1613"/>
                            </a:lnTo>
                            <a:lnTo>
                              <a:pt x="1660" y="1458"/>
                            </a:lnTo>
                            <a:lnTo>
                              <a:pt x="1458" y="1270"/>
                            </a:lnTo>
                            <a:lnTo>
                              <a:pt x="1432" y="1243"/>
                            </a:lnTo>
                            <a:lnTo>
                              <a:pt x="1398" y="1250"/>
                            </a:lnTo>
                            <a:lnTo>
                              <a:pt x="1411" y="1304"/>
                            </a:lnTo>
                            <a:lnTo>
                              <a:pt x="1613" y="1505"/>
                            </a:lnTo>
                            <a:lnTo>
                              <a:pt x="1680" y="1573"/>
                            </a:lnTo>
                            <a:lnTo>
                              <a:pt x="1754" y="1653"/>
                            </a:lnTo>
                            <a:lnTo>
                              <a:pt x="1909" y="1761"/>
                            </a:lnTo>
                            <a:lnTo>
                              <a:pt x="1989" y="1835"/>
                            </a:lnTo>
                            <a:lnTo>
                              <a:pt x="2016" y="1895"/>
                            </a:lnTo>
                            <a:lnTo>
                              <a:pt x="2009" y="1962"/>
                            </a:lnTo>
                            <a:lnTo>
                              <a:pt x="1976" y="2009"/>
                            </a:lnTo>
                            <a:lnTo>
                              <a:pt x="1929" y="2043"/>
                            </a:lnTo>
                            <a:lnTo>
                              <a:pt x="1855" y="2056"/>
                            </a:lnTo>
                            <a:lnTo>
                              <a:pt x="1774" y="2043"/>
                            </a:lnTo>
                            <a:lnTo>
                              <a:pt x="1714" y="2009"/>
                            </a:lnTo>
                            <a:lnTo>
                              <a:pt x="1526" y="1848"/>
                            </a:lnTo>
                            <a:lnTo>
                              <a:pt x="1405" y="1714"/>
                            </a:lnTo>
                            <a:lnTo>
                              <a:pt x="1096" y="1364"/>
                            </a:lnTo>
                            <a:lnTo>
                              <a:pt x="1203" y="1512"/>
                            </a:lnTo>
                            <a:lnTo>
                              <a:pt x="1250" y="1633"/>
                            </a:lnTo>
                            <a:lnTo>
                              <a:pt x="1277" y="1693"/>
                            </a:lnTo>
                            <a:lnTo>
                              <a:pt x="1331" y="1808"/>
                            </a:lnTo>
                            <a:lnTo>
                              <a:pt x="1465" y="1989"/>
                            </a:lnTo>
                            <a:lnTo>
                              <a:pt x="1512" y="2050"/>
                            </a:lnTo>
                            <a:lnTo>
                              <a:pt x="1539" y="2110"/>
                            </a:lnTo>
                            <a:lnTo>
                              <a:pt x="1546" y="2164"/>
                            </a:lnTo>
                            <a:lnTo>
                              <a:pt x="1532" y="2211"/>
                            </a:lnTo>
                            <a:lnTo>
                              <a:pt x="1492" y="2258"/>
                            </a:lnTo>
                            <a:lnTo>
                              <a:pt x="1438" y="2285"/>
                            </a:lnTo>
                            <a:lnTo>
                              <a:pt x="1358" y="2278"/>
                            </a:lnTo>
                            <a:lnTo>
                              <a:pt x="1297" y="2258"/>
                            </a:lnTo>
                            <a:lnTo>
                              <a:pt x="1049" y="1909"/>
                            </a:lnTo>
                            <a:lnTo>
                              <a:pt x="907" y="1626"/>
                            </a:lnTo>
                            <a:lnTo>
                              <a:pt x="793" y="1405"/>
                            </a:lnTo>
                            <a:lnTo>
                              <a:pt x="773" y="1371"/>
                            </a:lnTo>
                            <a:lnTo>
                              <a:pt x="733" y="1371"/>
                            </a:lnTo>
                            <a:lnTo>
                              <a:pt x="719" y="1398"/>
                            </a:lnTo>
                            <a:lnTo>
                              <a:pt x="739" y="1559"/>
                            </a:lnTo>
                            <a:lnTo>
                              <a:pt x="753" y="1687"/>
                            </a:lnTo>
                            <a:lnTo>
                              <a:pt x="746" y="1855"/>
                            </a:lnTo>
                            <a:lnTo>
                              <a:pt x="746" y="2076"/>
                            </a:lnTo>
                            <a:lnTo>
                              <a:pt x="739" y="2117"/>
                            </a:lnTo>
                            <a:lnTo>
                              <a:pt x="713" y="2157"/>
                            </a:lnTo>
                            <a:lnTo>
                              <a:pt x="666" y="2197"/>
                            </a:lnTo>
                            <a:lnTo>
                              <a:pt x="605" y="2211"/>
                            </a:lnTo>
                            <a:lnTo>
                              <a:pt x="545" y="2204"/>
                            </a:lnTo>
                            <a:lnTo>
                              <a:pt x="504" y="2177"/>
                            </a:lnTo>
                            <a:lnTo>
                              <a:pt x="477" y="2124"/>
                            </a:lnTo>
                            <a:lnTo>
                              <a:pt x="471" y="1996"/>
                            </a:lnTo>
                            <a:lnTo>
                              <a:pt x="484" y="1828"/>
                            </a:lnTo>
                            <a:lnTo>
                              <a:pt x="484" y="1687"/>
                            </a:lnTo>
                            <a:lnTo>
                              <a:pt x="457" y="1458"/>
                            </a:lnTo>
                            <a:lnTo>
                              <a:pt x="437" y="1371"/>
                            </a:lnTo>
                            <a:lnTo>
                              <a:pt x="404" y="1297"/>
                            </a:lnTo>
                            <a:lnTo>
                              <a:pt x="168" y="975"/>
                            </a:lnTo>
                            <a:lnTo>
                              <a:pt x="7" y="739"/>
                            </a:lnTo>
                            <a:lnTo>
                              <a:pt x="0" y="645"/>
                            </a:lnTo>
                            <a:lnTo>
                              <a:pt x="41" y="531"/>
                            </a:lnTo>
                            <a:lnTo>
                              <a:pt x="115" y="437"/>
                            </a:lnTo>
                            <a:close/>
                          </a:path>
                        </a:pathLst>
                      </a:custGeom>
                      <a:solidFill>
                        <a:srgbClr val="FFC080"/>
                      </a:solidFill>
                      <a:ln w="54">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sp>
                <p:nvSpPr>
                  <p:cNvPr id="33" name="Arc 63"/>
                  <p:cNvSpPr>
                    <a:spLocks/>
                  </p:cNvSpPr>
                  <p:nvPr/>
                </p:nvSpPr>
                <p:spPr bwMode="auto">
                  <a:xfrm>
                    <a:off x="10804" y="9461"/>
                    <a:ext cx="262" cy="451"/>
                  </a:xfrm>
                  <a:custGeom>
                    <a:avLst/>
                    <a:gdLst>
                      <a:gd name="G0" fmla="+- 21600 0 0"/>
                      <a:gd name="G1" fmla="+- 4090 0 0"/>
                      <a:gd name="G2" fmla="+- 21600 0 0"/>
                      <a:gd name="T0" fmla="*/ 25919 w 25919"/>
                      <a:gd name="T1" fmla="*/ 25254 h 25690"/>
                      <a:gd name="T2" fmla="*/ 391 w 25919"/>
                      <a:gd name="T3" fmla="*/ 0 h 25690"/>
                      <a:gd name="T4" fmla="*/ 21600 w 25919"/>
                      <a:gd name="T5" fmla="*/ 4090 h 25690"/>
                    </a:gdLst>
                    <a:ahLst/>
                    <a:cxnLst>
                      <a:cxn ang="0">
                        <a:pos x="T0" y="T1"/>
                      </a:cxn>
                      <a:cxn ang="0">
                        <a:pos x="T2" y="T3"/>
                      </a:cxn>
                      <a:cxn ang="0">
                        <a:pos x="T4" y="T5"/>
                      </a:cxn>
                    </a:cxnLst>
                    <a:rect l="0" t="0" r="r" b="b"/>
                    <a:pathLst>
                      <a:path w="25919" h="25690" fill="none" extrusionOk="0">
                        <a:moveTo>
                          <a:pt x="25918" y="25253"/>
                        </a:moveTo>
                        <a:cubicBezTo>
                          <a:pt x="24497" y="25543"/>
                          <a:pt x="23050" y="25689"/>
                          <a:pt x="21600" y="25690"/>
                        </a:cubicBezTo>
                        <a:cubicBezTo>
                          <a:pt x="9670" y="25690"/>
                          <a:pt x="0" y="16019"/>
                          <a:pt x="0" y="4090"/>
                        </a:cubicBezTo>
                        <a:cubicBezTo>
                          <a:pt x="-1" y="2717"/>
                          <a:pt x="130" y="1347"/>
                          <a:pt x="390" y="-1"/>
                        </a:cubicBezTo>
                      </a:path>
                      <a:path w="25919" h="25690" stroke="0" extrusionOk="0">
                        <a:moveTo>
                          <a:pt x="25918" y="25253"/>
                        </a:moveTo>
                        <a:cubicBezTo>
                          <a:pt x="24497" y="25543"/>
                          <a:pt x="23050" y="25689"/>
                          <a:pt x="21600" y="25690"/>
                        </a:cubicBezTo>
                        <a:cubicBezTo>
                          <a:pt x="9670" y="25690"/>
                          <a:pt x="0" y="16019"/>
                          <a:pt x="0" y="4090"/>
                        </a:cubicBezTo>
                        <a:cubicBezTo>
                          <a:pt x="-1" y="2717"/>
                          <a:pt x="130" y="1347"/>
                          <a:pt x="390" y="-1"/>
                        </a:cubicBezTo>
                        <a:lnTo>
                          <a:pt x="21600" y="4090"/>
                        </a:lnTo>
                        <a:close/>
                      </a:path>
                    </a:pathLst>
                  </a:cu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grpSp>
        <p:grpSp>
          <p:nvGrpSpPr>
            <p:cNvPr id="10" name="Group 64"/>
            <p:cNvGrpSpPr>
              <a:grpSpLocks/>
            </p:cNvGrpSpPr>
            <p:nvPr/>
          </p:nvGrpSpPr>
          <p:grpSpPr bwMode="auto">
            <a:xfrm>
              <a:off x="15439265" y="3543272"/>
              <a:ext cx="3459161" cy="2433635"/>
              <a:chOff x="1451" y="1245"/>
              <a:chExt cx="5899" cy="4507"/>
            </a:xfrm>
          </p:grpSpPr>
          <p:sp>
            <p:nvSpPr>
              <p:cNvPr id="11" name="Line 65"/>
              <p:cNvSpPr>
                <a:spLocks noChangeShapeType="1"/>
              </p:cNvSpPr>
              <p:nvPr/>
            </p:nvSpPr>
            <p:spPr bwMode="auto">
              <a:xfrm>
                <a:off x="1451" y="4133"/>
                <a:ext cx="638" cy="220"/>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2" name="Line 66"/>
              <p:cNvSpPr>
                <a:spLocks noChangeShapeType="1"/>
              </p:cNvSpPr>
              <p:nvPr/>
            </p:nvSpPr>
            <p:spPr bwMode="auto">
              <a:xfrm flipV="1">
                <a:off x="6752" y="4426"/>
                <a:ext cx="598" cy="132"/>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3" name="Line 67"/>
              <p:cNvSpPr>
                <a:spLocks noChangeShapeType="1"/>
              </p:cNvSpPr>
              <p:nvPr/>
            </p:nvSpPr>
            <p:spPr bwMode="auto">
              <a:xfrm>
                <a:off x="2593" y="1688"/>
                <a:ext cx="347" cy="417"/>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4" name="Line 68"/>
              <p:cNvSpPr>
                <a:spLocks noChangeShapeType="1"/>
              </p:cNvSpPr>
              <p:nvPr/>
            </p:nvSpPr>
            <p:spPr bwMode="auto">
              <a:xfrm flipH="1">
                <a:off x="5953" y="1829"/>
                <a:ext cx="282" cy="342"/>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5" name="Line 69"/>
              <p:cNvSpPr>
                <a:spLocks noChangeShapeType="1"/>
              </p:cNvSpPr>
              <p:nvPr/>
            </p:nvSpPr>
            <p:spPr bwMode="auto">
              <a:xfrm>
                <a:off x="4447" y="1245"/>
                <a:ext cx="15" cy="578"/>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6" name="Line 70"/>
              <p:cNvSpPr>
                <a:spLocks noChangeShapeType="1"/>
              </p:cNvSpPr>
              <p:nvPr/>
            </p:nvSpPr>
            <p:spPr bwMode="auto">
              <a:xfrm>
                <a:off x="1773" y="2917"/>
                <a:ext cx="471" cy="159"/>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7" name="Line 71"/>
              <p:cNvSpPr>
                <a:spLocks noChangeShapeType="1"/>
              </p:cNvSpPr>
              <p:nvPr/>
            </p:nvSpPr>
            <p:spPr bwMode="auto">
              <a:xfrm flipH="1">
                <a:off x="6833" y="3069"/>
                <a:ext cx="457" cy="83"/>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8" name="Line 72"/>
              <p:cNvSpPr>
                <a:spLocks noChangeShapeType="1"/>
              </p:cNvSpPr>
              <p:nvPr/>
            </p:nvSpPr>
            <p:spPr bwMode="auto">
              <a:xfrm flipH="1">
                <a:off x="1834" y="5614"/>
                <a:ext cx="430" cy="138"/>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sp>
            <p:nvSpPr>
              <p:cNvPr id="19" name="Line 73"/>
              <p:cNvSpPr>
                <a:spLocks noChangeShapeType="1"/>
              </p:cNvSpPr>
              <p:nvPr/>
            </p:nvSpPr>
            <p:spPr bwMode="auto">
              <a:xfrm>
                <a:off x="6699" y="5592"/>
                <a:ext cx="530" cy="156"/>
              </a:xfrm>
              <a:prstGeom prst="line">
                <a:avLst/>
              </a:prstGeom>
              <a:noFill/>
              <a:ln w="54">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DZ" sz="1800" b="0" i="0" u="none" strike="noStrike" kern="0" cap="none" spc="0" normalizeH="0" baseline="0" noProof="0" smtClean="0">
                  <a:ln>
                    <a:noFill/>
                  </a:ln>
                  <a:solidFill>
                    <a:prstClr val="white"/>
                  </a:solidFill>
                  <a:effectLst/>
                  <a:uLnTx/>
                  <a:uFillTx/>
                </a:endParaRPr>
              </a:p>
            </p:txBody>
          </p:sp>
        </p:grpSp>
      </p:grpSp>
      <p:sp>
        <p:nvSpPr>
          <p:cNvPr id="83" name="Rectangle 82"/>
          <p:cNvSpPr>
            <a:spLocks noChangeArrowheads="1"/>
          </p:cNvSpPr>
          <p:nvPr/>
        </p:nvSpPr>
        <p:spPr bwMode="auto">
          <a:xfrm rot="970267">
            <a:off x="16595657" y="741373"/>
            <a:ext cx="1701872" cy="1623594"/>
          </a:xfrm>
          <a:prstGeom prst="rect">
            <a:avLst/>
          </a:prstGeom>
          <a:blipFill dpi="0" rotWithShape="1">
            <a:blip r:embed="rId4" cstate="print"/>
            <a:srcRect/>
            <a:stretch>
              <a:fillRect/>
            </a:stretch>
          </a:blipFill>
          <a:ln w="9525" algn="ctr">
            <a:solidFill>
              <a:sysClr val="window" lastClr="FFFFFF"/>
            </a:solidFill>
            <a:round/>
            <a:headEnd/>
            <a:tailEnd/>
          </a:ln>
          <a:effectLst>
            <a:softEdge rad="317500"/>
          </a:effectLst>
        </p:spPr>
        <p:txBody>
          <a:bodyPr/>
          <a:ls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Times New Roman" pitchFamily="18" charset="0"/>
              <a:cs typeface="Arial" pitchFamily="34" charset="0"/>
            </a:endParaRPr>
          </a:p>
        </p:txBody>
      </p:sp>
      <p:pic>
        <p:nvPicPr>
          <p:cNvPr id="84" name="Picture 2" descr="C:\Users\NTC\Desktop\HGFHGF.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1864354" y="350471"/>
            <a:ext cx="5134748" cy="175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Rectangle 84"/>
          <p:cNvSpPr/>
          <p:nvPr/>
        </p:nvSpPr>
        <p:spPr>
          <a:xfrm>
            <a:off x="10504038" y="2295451"/>
            <a:ext cx="6781121" cy="5124480"/>
          </a:xfrm>
          <a:prstGeom prst="rect">
            <a:avLst/>
          </a:prstGeom>
          <a:ln>
            <a:noFill/>
          </a:ln>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5400" b="0" i="0" u="none" strike="noStrike" kern="0" cap="all" spc="0" normalizeH="0" baseline="0" noProof="0" dirty="0" smtClean="0">
                <a:ln w="500">
                  <a:solidFill>
                    <a:srgbClr val="F4E7ED">
                      <a:shade val="10000"/>
                      <a:satMod val="135000"/>
                    </a:srgbClr>
                  </a:solidFill>
                </a:ln>
                <a:solidFill>
                  <a:prstClr val="black"/>
                </a:solidFill>
                <a:effectLst>
                  <a:glow rad="63500">
                    <a:srgbClr val="AC66BB">
                      <a:satMod val="175000"/>
                      <a:alpha val="40000"/>
                    </a:srgbClr>
                  </a:glow>
                </a:effectLst>
                <a:uLnTx/>
                <a:uFillTx/>
                <a:latin typeface="Simplified Arabic Fixed" pitchFamily="49" charset="-78"/>
                <a:cs typeface="Simplified Arabic Fixed" pitchFamily="49" charset="-78"/>
              </a:rPr>
              <a:t>تتمحور إشكالية دراستنا حول التساؤل التالي:</a:t>
            </a:r>
            <a:r>
              <a:rPr kumimoji="0" lang="ar-DZ" sz="8000" b="1" i="0" u="none" strike="noStrike" kern="0" cap="all" spc="0" normalizeH="0" baseline="0" noProof="0" dirty="0" smtClean="0">
                <a:ln w="500">
                  <a:solidFill>
                    <a:srgbClr val="F4E7ED">
                      <a:shade val="10000"/>
                      <a:satMod val="135000"/>
                    </a:srgbClr>
                  </a:solidFill>
                </a:ln>
                <a:solidFill>
                  <a:prstClr val="white"/>
                </a:solidFill>
                <a:effectLst>
                  <a:glow rad="63500">
                    <a:srgbClr val="AC66BB">
                      <a:satMod val="175000"/>
                      <a:alpha val="40000"/>
                    </a:srgbClr>
                  </a:glow>
                </a:effectLst>
                <a:uLnTx/>
                <a:uFillTx/>
                <a:latin typeface="Arabic Typesetting" panose="03020402040406030203" pitchFamily="66" charset="-78"/>
                <a:cs typeface="Arabic Typesetting" panose="03020402040406030203" pitchFamily="66" charset="-78"/>
              </a:rPr>
              <a:t/>
            </a:r>
            <a:br>
              <a:rPr kumimoji="0" lang="ar-DZ" sz="8000" b="1" i="0" u="none" strike="noStrike" kern="0" cap="all" spc="0" normalizeH="0" baseline="0" noProof="0" dirty="0" smtClean="0">
                <a:ln w="500">
                  <a:solidFill>
                    <a:srgbClr val="F4E7ED">
                      <a:shade val="10000"/>
                      <a:satMod val="135000"/>
                    </a:srgbClr>
                  </a:solidFill>
                </a:ln>
                <a:solidFill>
                  <a:prstClr val="white"/>
                </a:solidFill>
                <a:effectLst>
                  <a:glow rad="63500">
                    <a:srgbClr val="AC66BB">
                      <a:satMod val="175000"/>
                      <a:alpha val="40000"/>
                    </a:srgbClr>
                  </a:glow>
                </a:effectLst>
                <a:uLnTx/>
                <a:uFillTx/>
                <a:latin typeface="Arabic Typesetting" panose="03020402040406030203" pitchFamily="66" charset="-78"/>
                <a:cs typeface="Arabic Typesetting" panose="03020402040406030203" pitchFamily="66" charset="-78"/>
              </a:rPr>
            </a:br>
            <a:r>
              <a:rPr kumimoji="0" lang="ar-SA" sz="4900" b="1" i="1" u="none" strike="noStrike" kern="0" cap="all" spc="0" normalizeH="0" baseline="0" noProof="0"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rPr>
              <a:t>كيف يمكننا جعل الحي منطقة جاذبة من خلال إعادة تأهيله حضريا؟</a:t>
            </a:r>
            <a:r>
              <a:rPr kumimoji="0" lang="fr-FR" sz="6800" b="1" i="1" u="none" strike="noStrike" kern="0" cap="all" spc="0" normalizeH="0" baseline="0" noProof="0"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rPr>
              <a:t/>
            </a:r>
            <a:br>
              <a:rPr kumimoji="0" lang="fr-FR" sz="6800" b="1" i="1" u="none" strike="noStrike" kern="0" cap="all" spc="0" normalizeH="0" baseline="0" noProof="0"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rPr>
            </a:br>
            <a:endParaRPr kumimoji="0" lang="fr-FR" sz="1800" b="0" i="1" u="none" strike="noStrike" kern="0" cap="none" spc="0" normalizeH="0" baseline="0" noProof="0" dirty="0" smtClean="0">
              <a:ln>
                <a:noFill/>
              </a:ln>
              <a:solidFill>
                <a:sysClr val="windowText" lastClr="000000"/>
              </a:solidFill>
              <a:effectLst/>
              <a:uLnTx/>
              <a:uFillTx/>
            </a:endParaRPr>
          </a:p>
        </p:txBody>
      </p:sp>
      <p:sp>
        <p:nvSpPr>
          <p:cNvPr id="86" name="Rectangle 85"/>
          <p:cNvSpPr/>
          <p:nvPr/>
        </p:nvSpPr>
        <p:spPr>
          <a:xfrm>
            <a:off x="496902" y="9774149"/>
            <a:ext cx="17399081" cy="5052665"/>
          </a:xfrm>
          <a:prstGeom prst="rect">
            <a:avLst/>
          </a:prstGeom>
        </p:spPr>
        <p:txBody>
          <a:bodyPr wrap="square">
            <a:spAutoFit/>
          </a:bodyPr>
          <a:lstStyle/>
          <a:p>
            <a:pPr marL="0" marR="0" lvl="0" indent="0" algn="ctr" defTabSz="914400" rtl="1" eaLnBrk="1" fontAlgn="auto" latinLnBrk="0" hangingPunct="1">
              <a:lnSpc>
                <a:spcPct val="100000"/>
              </a:lnSpc>
              <a:spcBef>
                <a:spcPts val="0"/>
              </a:spcBef>
              <a:spcAft>
                <a:spcPts val="0"/>
              </a:spcAft>
              <a:buClr>
                <a:srgbClr val="F4E7ED"/>
              </a:buClr>
              <a:buSzPct val="73000"/>
              <a:buFontTx/>
              <a:buNone/>
              <a:tabLst/>
              <a:defRPr/>
            </a:pPr>
            <a:r>
              <a:rPr lang="ar-DZ" sz="5400" kern="0" cap="all" dirty="0">
                <a:ln w="500">
                  <a:solidFill>
                    <a:srgbClr val="F4E7ED">
                      <a:shade val="10000"/>
                      <a:satMod val="135000"/>
                    </a:srgbClr>
                  </a:solidFill>
                </a:ln>
                <a:solidFill>
                  <a:prstClr val="black"/>
                </a:solidFill>
                <a:effectLst>
                  <a:glow rad="63500">
                    <a:srgbClr val="AC66BB">
                      <a:satMod val="175000"/>
                      <a:alpha val="40000"/>
                    </a:srgbClr>
                  </a:glow>
                </a:effectLst>
                <a:latin typeface="Simplified Arabic Fixed" pitchFamily="49" charset="-78"/>
                <a:cs typeface="Simplified Arabic Fixed" pitchFamily="49" charset="-78"/>
              </a:rPr>
              <a:t>وقد سطرنا الهدف المنشود الذي سنبني عليه مشروعنا                                                                     وهو كالتالي:</a:t>
            </a:r>
          </a:p>
          <a:p>
            <a:pPr marL="665478" marR="0" lvl="1" algn="ctr" defTabSz="914400" rtl="1" eaLnBrk="1" fontAlgn="auto" latinLnBrk="0" hangingPunct="1">
              <a:lnSpc>
                <a:spcPct val="100000"/>
              </a:lnSpc>
              <a:spcBef>
                <a:spcPts val="1137"/>
              </a:spcBef>
              <a:spcAft>
                <a:spcPts val="0"/>
              </a:spcAft>
              <a:buClr>
                <a:srgbClr val="F9B639"/>
              </a:buClr>
              <a:buSzPct val="80000"/>
              <a:tabLst/>
              <a:defRPr/>
            </a:pPr>
            <a:r>
              <a:rPr lang="ar-DZ" sz="4900" b="1" i="1" kern="0" cap="all"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تنشيط الحي السكني الجماعي وجعلة منطقة جاذبة</a:t>
            </a:r>
          </a:p>
          <a:p>
            <a:pPr marL="665478" marR="0" lvl="1" algn="ctr" defTabSz="914400" rtl="1" eaLnBrk="1" fontAlgn="auto" latinLnBrk="0" hangingPunct="1">
              <a:lnSpc>
                <a:spcPct val="100000"/>
              </a:lnSpc>
              <a:spcBef>
                <a:spcPts val="1137"/>
              </a:spcBef>
              <a:spcAft>
                <a:spcPts val="0"/>
              </a:spcAft>
              <a:buClr>
                <a:srgbClr val="F9B639"/>
              </a:buClr>
              <a:buSzPct val="80000"/>
              <a:tabLst/>
              <a:defRPr/>
            </a:pPr>
            <a:r>
              <a:rPr lang="ar-DZ" sz="4900" b="1" i="1" kern="0" cap="all"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 من خلال إضفاء الوظيفة الترفيهية بالحي</a:t>
            </a:r>
            <a:r>
              <a:rPr lang="ar-SA" sz="4900" b="1" i="1" kern="0" cap="all" dirty="0" smtClean="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a:t>
            </a:r>
            <a:endParaRPr lang="fr-FR" sz="4900" b="1" i="1" kern="0" cap="all" dirty="0">
              <a:ln w="500">
                <a:solidFill>
                  <a:srgbClr val="F4E7ED">
                    <a:shade val="10000"/>
                    <a:satMod val="135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ndParaRPr>
          </a:p>
          <a:p>
            <a:pPr marL="0" marR="0" lvl="0" indent="0" algn="r" defTabSz="914400" rtl="1" eaLnBrk="1" fontAlgn="auto" latinLnBrk="0" hangingPunct="1">
              <a:lnSpc>
                <a:spcPct val="100000"/>
              </a:lnSpc>
              <a:spcBef>
                <a:spcPts val="0"/>
              </a:spcBef>
              <a:spcAft>
                <a:spcPts val="0"/>
              </a:spcAft>
              <a:buClr>
                <a:srgbClr val="F4E7ED"/>
              </a:buClr>
              <a:buSzPct val="73000"/>
              <a:buFontTx/>
              <a:buNone/>
              <a:tabLst/>
              <a:defRPr/>
            </a:pPr>
            <a:endParaRPr kumimoji="0" lang="fr-FR" sz="4400" b="1" i="0" u="none" strike="noStrike" kern="0" cap="none" spc="0" normalizeH="0" baseline="0" noProof="0" dirty="0">
              <a:ln>
                <a:noFill/>
              </a:ln>
              <a:solidFill>
                <a:prstClr val="white"/>
              </a:solidFill>
              <a:effectLst/>
              <a:uLnTx/>
              <a:uFillTx/>
              <a:latin typeface="Simplified Arabic" pitchFamily="18" charset="-78"/>
              <a:cs typeface="Simplified Arabic" pitchFamily="18" charset="-78"/>
            </a:endParaRPr>
          </a:p>
        </p:txBody>
      </p:sp>
      <p:pic>
        <p:nvPicPr>
          <p:cNvPr id="87" name="Picture 9" descr="C:\Users\NTC\Desktop\الأهداف.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9787198" y="7444901"/>
            <a:ext cx="6920557" cy="259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Rectangle 87"/>
          <p:cNvSpPr>
            <a:spLocks noChangeArrowheads="1"/>
          </p:cNvSpPr>
          <p:nvPr/>
        </p:nvSpPr>
        <p:spPr bwMode="auto">
          <a:xfrm rot="970267">
            <a:off x="7986985" y="423614"/>
            <a:ext cx="1701872" cy="1623594"/>
          </a:xfrm>
          <a:prstGeom prst="rect">
            <a:avLst/>
          </a:prstGeom>
          <a:blipFill dpi="0" rotWithShape="1">
            <a:blip r:embed="rId4" cstate="print"/>
            <a:srcRect/>
            <a:stretch>
              <a:fillRect/>
            </a:stretch>
          </a:blipFill>
          <a:ln w="9525" algn="ctr">
            <a:solidFill>
              <a:sysClr val="window" lastClr="FFFFFF"/>
            </a:solidFill>
            <a:round/>
            <a:headEnd/>
            <a:tailEnd/>
          </a:ln>
          <a:effectLst>
            <a:softEdge rad="317500"/>
          </a:effectLst>
        </p:spPr>
        <p:txBody>
          <a:bodyPr/>
          <a:ls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Times New Roman" pitchFamily="18" charset="0"/>
              <a:cs typeface="Arial" pitchFamily="34" charset="0"/>
            </a:endParaRPr>
          </a:p>
        </p:txBody>
      </p:sp>
      <p:sp>
        <p:nvSpPr>
          <p:cNvPr id="89" name="Rectangle 88"/>
          <p:cNvSpPr/>
          <p:nvPr/>
        </p:nvSpPr>
        <p:spPr>
          <a:xfrm>
            <a:off x="89778" y="2937364"/>
            <a:ext cx="8042772" cy="5909310"/>
          </a:xfrm>
          <a:prstGeom prst="rect">
            <a:avLst/>
          </a:prstGeom>
        </p:spPr>
        <p:txBody>
          <a:bodyPr wrap="square">
            <a:spAutoFit/>
          </a:bodyPr>
          <a:lstStyle/>
          <a:p>
            <a:pPr lvl="0" algn="r" rtl="1" eaLnBrk="0" fontAlgn="base" hangingPunct="0">
              <a:spcBef>
                <a:spcPct val="0"/>
              </a:spcBef>
              <a:spcAft>
                <a:spcPct val="0"/>
              </a:spcAft>
            </a:pPr>
            <a:r>
              <a:rPr lang="ar-SA"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الأهمية القصوى للموضوع بالنسبة </a:t>
            </a:r>
            <a:r>
              <a:rPr lang="ar-SA" sz="5400" b="1" cap="all" dirty="0" smtClean="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للسكان، </a:t>
            </a:r>
            <a:r>
              <a:rPr lang="ar-SA"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ومحاولة معرفة المشاكل الموجودة في الأحياء السكنية الاجتماعية.</a:t>
            </a:r>
            <a:endParaRPr lang="en-US"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endParaRPr>
          </a:p>
          <a:p>
            <a:pPr lvl="0" algn="r" rtl="1" eaLnBrk="0" fontAlgn="base" hangingPunct="0">
              <a:spcBef>
                <a:spcPct val="0"/>
              </a:spcBef>
              <a:spcAft>
                <a:spcPct val="0"/>
              </a:spcAft>
            </a:pPr>
            <a:r>
              <a:rPr lang="ar-SA"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a:t>
            </a:r>
            <a:r>
              <a:rPr lang="ar-DZ"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 </a:t>
            </a:r>
            <a:r>
              <a:rPr lang="ar-SA"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إبراز أهمية هذا النوع من التدخلات في إحياء ديناميكية الحي السكني الجماعي</a:t>
            </a:r>
            <a:r>
              <a:rPr lang="fr-FR"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 </a:t>
            </a:r>
            <a:r>
              <a:rPr lang="ar-DZ"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rPr>
              <a:t>.</a:t>
            </a:r>
            <a:endParaRPr lang="fr-FR" sz="5400" b="1" cap="all" dirty="0">
              <a:ln w="500">
                <a:solidFill>
                  <a:srgbClr val="F4E7ED">
                    <a:shade val="10000"/>
                    <a:satMod val="135000"/>
                  </a:srgbClr>
                </a:solidFill>
              </a:ln>
              <a:solidFill>
                <a:srgbClr val="DE6C36">
                  <a:lumMod val="40000"/>
                  <a:lumOff val="60000"/>
                </a:srgbClr>
              </a:solidFill>
              <a:latin typeface="Times New Roman" pitchFamily="18" charset="0"/>
              <a:cs typeface="Times New Roman" pitchFamily="18" charset="0"/>
            </a:endParaRPr>
          </a:p>
        </p:txBody>
      </p:sp>
      <p:sp>
        <p:nvSpPr>
          <p:cNvPr id="90" name="Rectangle 89"/>
          <p:cNvSpPr>
            <a:spLocks noChangeArrowheads="1"/>
          </p:cNvSpPr>
          <p:nvPr/>
        </p:nvSpPr>
        <p:spPr bwMode="auto">
          <a:xfrm rot="970267">
            <a:off x="16630857" y="8564982"/>
            <a:ext cx="1701872" cy="1623594"/>
          </a:xfrm>
          <a:prstGeom prst="rect">
            <a:avLst/>
          </a:prstGeom>
          <a:blipFill dpi="0" rotWithShape="1">
            <a:blip r:embed="rId4" cstate="print"/>
            <a:srcRect/>
            <a:stretch>
              <a:fillRect/>
            </a:stretch>
          </a:blipFill>
          <a:ln w="9525" algn="ctr">
            <a:solidFill>
              <a:sysClr val="window" lastClr="FFFFFF"/>
            </a:solidFill>
            <a:round/>
            <a:headEnd/>
            <a:tailEnd/>
          </a:ln>
          <a:effectLst>
            <a:softEdge rad="317500"/>
          </a:effectLst>
        </p:spPr>
        <p:txBody>
          <a:bodyPr/>
          <a:ls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Times New Roman" pitchFamily="18" charset="0"/>
              <a:cs typeface="Arial" pitchFamily="34" charset="0"/>
            </a:endParaRPr>
          </a:p>
        </p:txBody>
      </p:sp>
      <p:pic>
        <p:nvPicPr>
          <p:cNvPr id="91" name="Picture 2" descr="C:\Users\NTC\Desktop\GFDGF.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976757" y="278767"/>
            <a:ext cx="7102475" cy="221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Image 95"/>
          <p:cNvPicPr/>
          <p:nvPr/>
        </p:nvPicPr>
        <p:blipFill>
          <a:blip r:embed="rId8" cstate="print"/>
          <a:srcRect/>
          <a:stretch>
            <a:fillRect/>
          </a:stretch>
        </p:blipFill>
        <p:spPr bwMode="auto">
          <a:xfrm>
            <a:off x="16634371" y="10664520"/>
            <a:ext cx="1851321" cy="31746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3" name="Image 102"/>
          <p:cNvPicPr/>
          <p:nvPr/>
        </p:nvPicPr>
        <p:blipFill>
          <a:blip r:embed="rId9" cstate="print"/>
          <a:srcRect/>
          <a:stretch>
            <a:fillRect/>
          </a:stretch>
        </p:blipFill>
        <p:spPr bwMode="auto">
          <a:xfrm>
            <a:off x="8229260" y="2581032"/>
            <a:ext cx="1908175" cy="5774305"/>
          </a:xfrm>
          <a:prstGeom prst="rect">
            <a:avLst/>
          </a:prstGeom>
          <a:ln>
            <a:noFill/>
          </a:ln>
          <a:effectLst>
            <a:outerShdw blurRad="292100" dist="139700" dir="2700000" algn="tl" rotWithShape="0">
              <a:srgbClr val="333333">
                <a:alpha val="65000"/>
              </a:srgbClr>
            </a:outerShdw>
          </a:effectLst>
        </p:spPr>
      </p:pic>
      <p:sp>
        <p:nvSpPr>
          <p:cNvPr id="94" name="Ellipse 5"/>
          <p:cNvSpPr/>
          <p:nvPr/>
        </p:nvSpPr>
        <p:spPr>
          <a:xfrm>
            <a:off x="19011165" y="0"/>
            <a:ext cx="2294673" cy="226245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chemeClr val="tx1"/>
              </a:solidFill>
              <a:effectLst>
                <a:glow rad="63500">
                  <a:schemeClr val="accent2">
                    <a:satMod val="175000"/>
                    <a:alpha val="40000"/>
                  </a:schemeClr>
                </a:glow>
                <a:outerShdw blurRad="38100" dist="38100" dir="7020000" algn="tl">
                  <a:srgbClr val="000000">
                    <a:alpha val="35000"/>
                  </a:srgbClr>
                </a:outerShdw>
              </a:effectLst>
            </a:endParaRPr>
          </a:p>
        </p:txBody>
      </p:sp>
      <p:pic>
        <p:nvPicPr>
          <p:cNvPr id="95" name="Picture 42" descr="555"/>
          <p:cNvPicPr>
            <a:picLocks noChangeAspect="1" noChangeArrowheads="1" noCrop="1"/>
          </p:cNvPicPr>
          <p:nvPr/>
        </p:nvPicPr>
        <p:blipFill>
          <a:blip r:embed="rId10"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505636" y="559024"/>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74" descr="G:\Nouveau dossier\3789209-5651466.jpg"/>
          <p:cNvPicPr>
            <a:picLocks noChangeAspect="1" noChangeArrowheads="1"/>
          </p:cNvPicPr>
          <p:nvPr/>
        </p:nvPicPr>
        <p:blipFill>
          <a:blip r:embed="rId11" cstate="print"/>
          <a:srcRect l="15750" t="-2250" r="14499"/>
          <a:stretch>
            <a:fillRect/>
          </a:stretch>
        </p:blipFill>
        <p:spPr bwMode="auto">
          <a:xfrm rot="21163426" flipH="1">
            <a:off x="10291393" y="458095"/>
            <a:ext cx="1788949" cy="1406487"/>
          </a:xfrm>
          <a:prstGeom prst="ellipse">
            <a:avLst/>
          </a:prstGeom>
          <a:ln>
            <a:noFill/>
          </a:ln>
          <a:effectLst>
            <a:softEdge rad="112500"/>
          </a:effectLst>
        </p:spPr>
      </p:pic>
    </p:spTree>
    <p:extLst>
      <p:ext uri="{BB962C8B-B14F-4D97-AF65-F5344CB8AC3E}">
        <p14:creationId xmlns:p14="http://schemas.microsoft.com/office/powerpoint/2010/main" val="264798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heckerboard(across)">
                                      <p:cBhvr>
                                        <p:cTn id="14" dur="1000"/>
                                        <p:tgtEl>
                                          <p:spTgt spid="8"/>
                                        </p:tgtEl>
                                      </p:cBhvr>
                                    </p:animEffect>
                                  </p:childTnLst>
                                </p:cTn>
                              </p:par>
                              <p:par>
                                <p:cTn id="15" presetID="4" presetClass="entr" presetSubtype="16" fill="hold" grpId="0" nodeType="with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box(in)">
                                      <p:cBhvr>
                                        <p:cTn id="17" dur="2000"/>
                                        <p:tgtEl>
                                          <p:spTgt spid="83"/>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88"/>
                                        </p:tgtEl>
                                        <p:attrNameLst>
                                          <p:attrName>style.visibility</p:attrName>
                                        </p:attrNameLst>
                                      </p:cBhvr>
                                      <p:to>
                                        <p:strVal val="visible"/>
                                      </p:to>
                                    </p:set>
                                    <p:animEffect transition="in" filter="box(in)">
                                      <p:cBhvr>
                                        <p:cTn id="20" dur="2000"/>
                                        <p:tgtEl>
                                          <p:spTgt spid="88"/>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box(in)">
                                      <p:cBhvr>
                                        <p:cTn id="23" dur="2000"/>
                                        <p:tgtEl>
                                          <p:spTgt spid="90"/>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box(in)">
                                      <p:cBhvr>
                                        <p:cTn id="28" dur="1000"/>
                                        <p:tgtEl>
                                          <p:spTgt spid="92"/>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box(in)">
                                      <p:cBhvr>
                                        <p:cTn id="33" dur="500"/>
                                        <p:tgtEl>
                                          <p:spTgt spid="93"/>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94"/>
                                        </p:tgtEl>
                                        <p:attrNameLst>
                                          <p:attrName>style.visibility</p:attrName>
                                        </p:attrNameLst>
                                      </p:cBhvr>
                                      <p:to>
                                        <p:strVal val="visible"/>
                                      </p:to>
                                    </p:set>
                                    <p:animEffect transition="in" filter="checkerboard(across)">
                                      <p:cBhvr>
                                        <p:cTn id="38" dur="500"/>
                                        <p:tgtEl>
                                          <p:spTgt spid="94"/>
                                        </p:tgtEl>
                                      </p:cBhvr>
                                    </p:animEffect>
                                  </p:childTnLst>
                                </p:cTn>
                              </p:par>
                              <p:par>
                                <p:cTn id="39" presetID="5" presetClass="entr" presetSubtype="10" fill="hold" nodeType="withEffect">
                                  <p:stCondLst>
                                    <p:cond delay="0"/>
                                  </p:stCondLst>
                                  <p:childTnLst>
                                    <p:set>
                                      <p:cBhvr>
                                        <p:cTn id="40" dur="1" fill="hold">
                                          <p:stCondLst>
                                            <p:cond delay="0"/>
                                          </p:stCondLst>
                                        </p:cTn>
                                        <p:tgtEl>
                                          <p:spTgt spid="96"/>
                                        </p:tgtEl>
                                        <p:attrNameLst>
                                          <p:attrName>style.visibility</p:attrName>
                                        </p:attrNameLst>
                                      </p:cBhvr>
                                      <p:to>
                                        <p:strVal val="visible"/>
                                      </p:to>
                                    </p:set>
                                    <p:animEffect transition="in" filter="checkerboard(across)">
                                      <p:cBhvr>
                                        <p:cTn id="41"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3" grpId="0" animBg="1"/>
      <p:bldP spid="88" grpId="0" animBg="1"/>
      <p:bldP spid="90" grpId="0" animBg="1"/>
      <p:bldP spid="9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2" cstate="print"/>
          <a:stretch>
            <a:fillRect/>
          </a:stretch>
        </p:blipFill>
        <p:spPr bwMode="auto">
          <a:xfrm rot="284522">
            <a:off x="218072" y="13249836"/>
            <a:ext cx="4248472" cy="1620316"/>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chemeClr val="accent2">
                    <a:satMod val="175000"/>
                    <a:alpha val="40000"/>
                  </a:schemeClr>
                </a:glow>
                <a:outerShdw blurRad="38100" dist="38100" dir="7020000" algn="tl">
                  <a:srgbClr val="000000">
                    <a:alpha val="35000"/>
                  </a:srgbClr>
                </a:outerShdw>
              </a:effectLst>
            </a:endParaRPr>
          </a:p>
        </p:txBody>
      </p:sp>
      <p:pic>
        <p:nvPicPr>
          <p:cNvPr id="7" name="Picture 2" descr="C:\Users\NTC\Desktop\FGHGF.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6067125" y="4457433"/>
            <a:ext cx="8208980" cy="233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le 8"/>
          <p:cNvSpPr/>
          <p:nvPr/>
        </p:nvSpPr>
        <p:spPr>
          <a:xfrm>
            <a:off x="19180155" y="9731477"/>
            <a:ext cx="1994122" cy="1157722"/>
          </a:xfrm>
          <a:prstGeom prst="roundRect">
            <a:avLst/>
          </a:prstGeom>
          <a:solidFill>
            <a:srgbClr val="16C7DA"/>
          </a:solidFill>
          <a:ln>
            <a:solidFill>
              <a:schemeClr val="bg1"/>
            </a:solidFill>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dirty="0" smtClean="0">
                <a:solidFill>
                  <a:schemeClr val="tx1"/>
                </a:solidFill>
              </a:rPr>
              <a:t>الفصل التمهيدي</a:t>
            </a:r>
            <a:endParaRPr lang="fr-FR" sz="2800" dirty="0">
              <a:solidFill>
                <a:schemeClr val="tx1"/>
              </a:solidFill>
            </a:endParaRPr>
          </a:p>
        </p:txBody>
      </p:sp>
      <p:sp>
        <p:nvSpPr>
          <p:cNvPr id="10" name="Rounded Rectangle 9"/>
          <p:cNvSpPr/>
          <p:nvPr/>
        </p:nvSpPr>
        <p:spPr>
          <a:xfrm>
            <a:off x="19145693" y="10994775"/>
            <a:ext cx="1994123" cy="107542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dirty="0">
                <a:solidFill>
                  <a:prstClr val="white"/>
                </a:solidFill>
              </a:rPr>
              <a:t>الفصل الاول </a:t>
            </a:r>
            <a:endParaRPr lang="fr-FR" sz="2800" dirty="0">
              <a:solidFill>
                <a:prstClr val="white"/>
              </a:solidFill>
            </a:endParaRPr>
          </a:p>
        </p:txBody>
      </p:sp>
      <p:sp>
        <p:nvSpPr>
          <p:cNvPr id="12" name="Rounded Rectangle 11"/>
          <p:cNvSpPr/>
          <p:nvPr/>
        </p:nvSpPr>
        <p:spPr>
          <a:xfrm>
            <a:off x="19165451" y="12168028"/>
            <a:ext cx="1981008" cy="116680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smtClean="0">
                <a:solidFill>
                  <a:schemeClr val="tx1"/>
                </a:solidFill>
              </a:rPr>
              <a:t>الفصل الثاني</a:t>
            </a:r>
            <a:endParaRPr lang="fr-FR" sz="3200" dirty="0">
              <a:solidFill>
                <a:schemeClr val="tx1"/>
              </a:solidFill>
            </a:endParaRPr>
          </a:p>
        </p:txBody>
      </p:sp>
      <p:sp>
        <p:nvSpPr>
          <p:cNvPr id="13" name="Rounded Rectangle 12"/>
          <p:cNvSpPr/>
          <p:nvPr/>
        </p:nvSpPr>
        <p:spPr>
          <a:xfrm>
            <a:off x="19152338" y="13432661"/>
            <a:ext cx="1994122"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schemeClr val="tx1"/>
                </a:solidFill>
              </a:rPr>
              <a:t>الفصل التنفيذي</a:t>
            </a:r>
            <a:endParaRPr lang="fr-FR" sz="3200" dirty="0">
              <a:solidFill>
                <a:schemeClr val="tx1"/>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Explosion 1 14"/>
          <p:cNvSpPr/>
          <p:nvPr/>
        </p:nvSpPr>
        <p:spPr>
          <a:xfrm>
            <a:off x="3323476" y="-258679"/>
            <a:ext cx="15244923" cy="2095357"/>
          </a:xfrm>
          <a:prstGeom prst="irregularSeal1">
            <a:avLst/>
          </a:prstGeom>
          <a:ln/>
        </p:spPr>
        <p:style>
          <a:lnRef idx="3">
            <a:schemeClr val="lt1"/>
          </a:lnRef>
          <a:fillRef idx="1">
            <a:schemeClr val="accent4"/>
          </a:fillRef>
          <a:effectRef idx="1">
            <a:schemeClr val="accent4"/>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5400" b="1" i="1" u="none" strike="noStrike" kern="0" cap="none" spc="0" normalizeH="0" baseline="0" noProof="0" dirty="0" smtClean="0">
                <a:ln>
                  <a:noFill/>
                </a:ln>
                <a:solidFill>
                  <a:schemeClr val="tx1"/>
                </a:solidFill>
                <a:effectLst/>
                <a:uLnTx/>
                <a:uFillTx/>
                <a:latin typeface="Showcard Gothic" panose="04020904020102020604" pitchFamily="82" charset="0"/>
                <a:cs typeface="Times New Roman" panose="02020603050405020304" pitchFamily="18" charset="0"/>
              </a:rPr>
              <a:t>إعادة التأهيل الحضري</a:t>
            </a:r>
            <a:endParaRPr kumimoji="0" lang="fr-FR" sz="5400" b="1" i="1" u="none" strike="noStrike" kern="0" cap="none" spc="0" normalizeH="0" baseline="0" noProof="0" dirty="0" smtClean="0">
              <a:ln>
                <a:noFill/>
              </a:ln>
              <a:solidFill>
                <a:schemeClr val="tx1"/>
              </a:solidFill>
              <a:effectLst/>
              <a:uLnTx/>
              <a:uFillTx/>
              <a:latin typeface="Showcard Gothic" panose="04020904020102020604" pitchFamily="82" charset="0"/>
              <a:cs typeface="+mj-cs"/>
            </a:endParaRPr>
          </a:p>
        </p:txBody>
      </p:sp>
      <p:sp>
        <p:nvSpPr>
          <p:cNvPr id="16" name="Wave 15"/>
          <p:cNvSpPr/>
          <p:nvPr/>
        </p:nvSpPr>
        <p:spPr>
          <a:xfrm>
            <a:off x="152188" y="2358783"/>
            <a:ext cx="9409012" cy="5413971"/>
          </a:xfrm>
          <a:prstGeom prst="wave">
            <a:avLst/>
          </a:prstGeom>
          <a:ln>
            <a:solidFill>
              <a:srgbClr val="6699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ar-DZ" sz="4400"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endParaRPr>
          </a:p>
          <a:p>
            <a:pPr algn="ctr"/>
            <a:r>
              <a:rPr lang="ar-SA" sz="4400" b="1"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rPr>
              <a:t>ه</a:t>
            </a:r>
            <a:r>
              <a:rPr lang="ar-DZ" sz="4400" b="1" dirty="0">
                <a:solidFill>
                  <a:prstClr val="black"/>
                </a:solidFill>
                <a:latin typeface="Calibri" panose="020F0502020204030204" pitchFamily="34" charset="0"/>
                <a:ea typeface="Calibri" panose="020F0502020204030204" pitchFamily="34" charset="0"/>
                <a:cs typeface="Simplified Arabic" panose="02020603050405020304" pitchFamily="18" charset="-78"/>
              </a:rPr>
              <a:t>و</a:t>
            </a:r>
            <a:r>
              <a:rPr lang="ar-SA" sz="4400" b="1"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rPr>
              <a:t> </a:t>
            </a:r>
            <a:r>
              <a:rPr lang="ar-SA" sz="4400" b="1" dirty="0">
                <a:solidFill>
                  <a:prstClr val="black"/>
                </a:solidFill>
                <a:latin typeface="Calibri" panose="020F0502020204030204" pitchFamily="34" charset="0"/>
                <a:ea typeface="Calibri" panose="020F0502020204030204" pitchFamily="34" charset="0"/>
                <a:cs typeface="Simplified Arabic" panose="02020603050405020304" pitchFamily="18" charset="-78"/>
              </a:rPr>
              <a:t>وسيلة عمرانية نقصد بها إعطاء الحي نفس جديد ومدي تأثيره بالمحيط الخارجي يتمثل هذا النفس في توفير بعض الأجهزة الإدارية والاجتماعية والاقتصادية والثقافية الهدف منها تنشيط الحركة الحضرية.</a:t>
            </a:r>
            <a:endParaRPr lang="fr-FR" b="1" dirty="0"/>
          </a:p>
        </p:txBody>
      </p:sp>
      <p:sp>
        <p:nvSpPr>
          <p:cNvPr id="19" name="Wave 18"/>
          <p:cNvSpPr/>
          <p:nvPr/>
        </p:nvSpPr>
        <p:spPr>
          <a:xfrm>
            <a:off x="52558" y="7441173"/>
            <a:ext cx="9525765" cy="7601815"/>
          </a:xfrm>
          <a:prstGeom prst="wave">
            <a:avLst>
              <a:gd name="adj1" fmla="val 12500"/>
              <a:gd name="adj2" fmla="val 302"/>
            </a:avLst>
          </a:prstGeom>
          <a:ln>
            <a:solidFill>
              <a:srgbClr val="6699FF"/>
            </a:solidFill>
          </a:ln>
        </p:spPr>
        <p:style>
          <a:lnRef idx="2">
            <a:schemeClr val="accent2"/>
          </a:lnRef>
          <a:fillRef idx="1">
            <a:schemeClr val="lt1"/>
          </a:fillRef>
          <a:effectRef idx="0">
            <a:schemeClr val="accent2"/>
          </a:effectRef>
          <a:fontRef idx="minor">
            <a:schemeClr val="dk1"/>
          </a:fontRef>
        </p:style>
        <p:txBody>
          <a:bodyPr rtlCol="0" anchor="ctr"/>
          <a:lstStyle/>
          <a:p>
            <a:pPr lvl="0" algn="just" rtl="1">
              <a:spcAft>
                <a:spcPts val="800"/>
              </a:spcAft>
            </a:pPr>
            <a:endParaRPr lang="ar-DZ" sz="4400"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endParaRPr>
          </a:p>
          <a:p>
            <a:pPr lvl="0" algn="just" rtl="1">
              <a:spcAft>
                <a:spcPts val="800"/>
              </a:spcAft>
            </a:pPr>
            <a:endParaRPr lang="ar-DZ" sz="4400" dirty="0">
              <a:solidFill>
                <a:prstClr val="black"/>
              </a:solidFill>
              <a:latin typeface="Calibri" panose="020F0502020204030204" pitchFamily="34" charset="0"/>
              <a:ea typeface="Calibri" panose="020F0502020204030204" pitchFamily="34" charset="0"/>
              <a:cs typeface="Simplified Arabic" panose="02020603050405020304" pitchFamily="18" charset="-78"/>
            </a:endParaRPr>
          </a:p>
          <a:p>
            <a:pPr lvl="0" algn="just" rtl="1">
              <a:spcAft>
                <a:spcPts val="800"/>
              </a:spcAft>
            </a:pPr>
            <a:r>
              <a:rPr lang="ar-DZ" sz="4400" b="1"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rPr>
              <a:t>هو </a:t>
            </a:r>
            <a:r>
              <a:rPr lang="ar-SA" sz="4400" b="1" dirty="0" smtClean="0">
                <a:solidFill>
                  <a:prstClr val="black"/>
                </a:solidFill>
                <a:latin typeface="Calibri" panose="020F0502020204030204" pitchFamily="34" charset="0"/>
                <a:ea typeface="Calibri" panose="020F0502020204030204" pitchFamily="34" charset="0"/>
                <a:cs typeface="Simplified Arabic" panose="02020603050405020304" pitchFamily="18" charset="-78"/>
              </a:rPr>
              <a:t>تدخل إرادي واستراتيجية تنموية شاملة تشمل عمليات تطوير مكثف لأنماط معينة هدفها الحفاظ على البيئة الفيزيائية للمباني وغالبا ما يركز على منطقة محددة أو قطاع واضح ذو معالم مميزة وتحكمه توجيهات وقوانين ومحددات ترتبط بطبيعة المنطقة المراد إعادة تأهيلها.  </a:t>
            </a:r>
            <a:endParaRPr lang="fr-FR" sz="4400" b="1" dirty="0">
              <a:solidFill>
                <a:prstClr val="black"/>
              </a:solidFill>
              <a:latin typeface="Calibri" panose="020F0502020204030204" pitchFamily="34" charset="0"/>
              <a:ea typeface="Calibri" panose="020F0502020204030204" pitchFamily="34" charset="0"/>
              <a:cs typeface="Simplified Arabic" panose="02020603050405020304" pitchFamily="18" charset="-78"/>
            </a:endParaRPr>
          </a:p>
          <a:p>
            <a:pPr lvl="0" algn="r" rtl="1"/>
            <a:endParaRPr lang="fr-FR"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r" rtl="1"/>
            <a:r>
              <a:rPr lang="ar-DZ" sz="2800" dirty="0">
                <a:solidFill>
                  <a:prstClr val="black"/>
                </a:solidFill>
                <a:latin typeface="Calibri" panose="020F0502020204030204" pitchFamily="34" charset="0"/>
                <a:ea typeface="Calibri" panose="020F0502020204030204" pitchFamily="34" charset="0"/>
                <a:cs typeface="Arial" panose="020B0604020202020204" pitchFamily="34" charset="0"/>
              </a:rPr>
              <a:t> </a:t>
            </a:r>
            <a:endParaRPr lang="fr-FR"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23" name="Wave 22"/>
          <p:cNvSpPr/>
          <p:nvPr/>
        </p:nvSpPr>
        <p:spPr>
          <a:xfrm rot="622073">
            <a:off x="2434366" y="2085440"/>
            <a:ext cx="7259155" cy="1579459"/>
          </a:xfrm>
          <a:prstGeom prst="wave">
            <a:avLst>
              <a:gd name="adj1" fmla="val 19289"/>
              <a:gd name="adj2" fmla="val -10000"/>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ar-DZ" sz="3200" b="1" i="1" dirty="0" smtClean="0">
                <a:solidFill>
                  <a:schemeClr val="tx2"/>
                </a:solidFill>
              </a:rPr>
              <a:t>تعريف إعادة التأهبل الحضري</a:t>
            </a:r>
            <a:endParaRPr lang="fr-FR" sz="3200" b="1" i="1" dirty="0">
              <a:solidFill>
                <a:schemeClr val="tx2"/>
              </a:solidFill>
            </a:endParaRPr>
          </a:p>
        </p:txBody>
      </p:sp>
      <p:sp>
        <p:nvSpPr>
          <p:cNvPr id="21" name="Wave 20"/>
          <p:cNvSpPr/>
          <p:nvPr/>
        </p:nvSpPr>
        <p:spPr>
          <a:xfrm rot="622073">
            <a:off x="2684938" y="7656437"/>
            <a:ext cx="7259155" cy="1540379"/>
          </a:xfrm>
          <a:prstGeom prst="wave">
            <a:avLst>
              <a:gd name="adj1" fmla="val 19289"/>
              <a:gd name="adj2" fmla="val -10000"/>
            </a:avLst>
          </a:prstGeom>
          <a:solidFill>
            <a:srgbClr val="00B0F0"/>
          </a:solidFill>
        </p:spPr>
        <p:style>
          <a:lnRef idx="2">
            <a:schemeClr val="dk1"/>
          </a:lnRef>
          <a:fillRef idx="1">
            <a:schemeClr val="lt1"/>
          </a:fillRef>
          <a:effectRef idx="0">
            <a:schemeClr val="dk1"/>
          </a:effectRef>
          <a:fontRef idx="minor">
            <a:schemeClr val="dk1"/>
          </a:fontRef>
        </p:style>
        <p:txBody>
          <a:bodyPr rtlCol="0" anchor="ctr"/>
          <a:lstStyle/>
          <a:p>
            <a:pPr algn="ctr"/>
            <a:r>
              <a:rPr lang="ar-DZ" sz="3200" b="1" i="1" dirty="0" smtClean="0">
                <a:solidFill>
                  <a:schemeClr val="tx2"/>
                </a:solidFill>
              </a:rPr>
              <a:t>يعرف أيضا:</a:t>
            </a:r>
            <a:endParaRPr lang="fr-FR" sz="3200" b="1" i="1" dirty="0">
              <a:solidFill>
                <a:schemeClr val="tx2"/>
              </a:solidFill>
            </a:endParaRPr>
          </a:p>
        </p:txBody>
      </p:sp>
      <p:grpSp>
        <p:nvGrpSpPr>
          <p:cNvPr id="27" name="Groupe 106"/>
          <p:cNvGrpSpPr/>
          <p:nvPr/>
        </p:nvGrpSpPr>
        <p:grpSpPr>
          <a:xfrm rot="18998645">
            <a:off x="8831566" y="3365247"/>
            <a:ext cx="10271087" cy="9741336"/>
            <a:chOff x="2668978" y="4561241"/>
            <a:chExt cx="11097978" cy="6984326"/>
          </a:xfrm>
        </p:grpSpPr>
        <p:sp>
          <p:nvSpPr>
            <p:cNvPr id="28" name="Ellipse 5"/>
            <p:cNvSpPr/>
            <p:nvPr/>
          </p:nvSpPr>
          <p:spPr>
            <a:xfrm>
              <a:off x="8009713" y="7758114"/>
              <a:ext cx="3000396" cy="2500330"/>
            </a:xfrm>
            <a:prstGeom prst="ellipse">
              <a:avLst/>
            </a:prstGeom>
            <a:ln>
              <a:noFill/>
            </a:ln>
            <a:effectLst>
              <a:outerShdw blurRad="44450" dist="27940" dir="5400000" algn="ctr">
                <a:srgbClr val="000000">
                  <a:alpha val="32000"/>
                </a:srgbClr>
              </a:outerShdw>
            </a:effectLst>
            <a:scene3d>
              <a:camera prst="orthographicFront">
                <a:rot lat="0" lon="0" rev="0"/>
              </a:camera>
              <a:lightRig rig="threePt" dir="t"/>
            </a:scene3d>
            <a:sp3d>
              <a:bevelT w="190500" h="38100"/>
            </a:sp3d>
          </p:spPr>
          <p:style>
            <a:lnRef idx="0">
              <a:schemeClr val="dk1"/>
            </a:lnRef>
            <a:fillRef idx="3">
              <a:schemeClr val="dk1"/>
            </a:fillRef>
            <a:effectRef idx="3">
              <a:schemeClr val="dk1"/>
            </a:effectRef>
            <a:fontRef idx="minor">
              <a:schemeClr val="lt1"/>
            </a:fontRef>
          </p:style>
          <p:txBody>
            <a:bodyPr rtlCol="1" anchor="ctr"/>
            <a:lstStyle/>
            <a:p>
              <a:pPr algn="ctr"/>
              <a:endParaRPr lang="ar-DZ">
                <a:solidFill>
                  <a:prstClr val="white"/>
                </a:solidFill>
              </a:endParaRPr>
            </a:p>
          </p:txBody>
        </p:sp>
        <p:sp>
          <p:nvSpPr>
            <p:cNvPr id="29" name="Ellipse 10"/>
            <p:cNvSpPr/>
            <p:nvPr/>
          </p:nvSpPr>
          <p:spPr>
            <a:xfrm rot="20606499">
              <a:off x="5843667" y="4601375"/>
              <a:ext cx="2641695" cy="2240125"/>
            </a:xfrm>
            <a:prstGeom prst="ellipse">
              <a:avLst/>
            </a:prstGeom>
          </p:spPr>
          <p:style>
            <a:lnRef idx="1">
              <a:schemeClr val="accent2"/>
            </a:lnRef>
            <a:fillRef idx="3">
              <a:schemeClr val="accent2"/>
            </a:fillRef>
            <a:effectRef idx="2">
              <a:schemeClr val="accent2"/>
            </a:effectRef>
            <a:fontRef idx="minor">
              <a:schemeClr val="lt1"/>
            </a:fontRef>
          </p:style>
          <p:txBody>
            <a:bodyPr rtlCol="1" anchor="ctr"/>
            <a:lstStyle/>
            <a:p>
              <a:pPr algn="ctr"/>
              <a:r>
                <a:rPr lang="ar-DZ" sz="3600" b="1" i="1" dirty="0" smtClean="0">
                  <a:solidFill>
                    <a:prstClr val="black"/>
                  </a:solidFill>
                </a:rPr>
                <a:t>مراحله</a:t>
              </a:r>
              <a:endParaRPr lang="ar-DZ" sz="3600" b="1" i="1" dirty="0">
                <a:solidFill>
                  <a:prstClr val="black"/>
                </a:solidFill>
              </a:endParaRPr>
            </a:p>
          </p:txBody>
        </p:sp>
        <p:sp>
          <p:nvSpPr>
            <p:cNvPr id="30" name="Ellipse 21"/>
            <p:cNvSpPr/>
            <p:nvPr/>
          </p:nvSpPr>
          <p:spPr>
            <a:xfrm>
              <a:off x="8285433" y="4561241"/>
              <a:ext cx="2550689" cy="1928826"/>
            </a:xfrm>
            <a:prstGeom prst="ellipse">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ar-DZ" sz="3600" b="1" i="1" dirty="0" smtClean="0">
                  <a:solidFill>
                    <a:prstClr val="black"/>
                  </a:solidFill>
                </a:rPr>
                <a:t>تعريفه</a:t>
              </a:r>
              <a:endParaRPr lang="ar-DZ" sz="3600" b="1" i="1" dirty="0">
                <a:solidFill>
                  <a:prstClr val="black"/>
                </a:solidFill>
              </a:endParaRPr>
            </a:p>
          </p:txBody>
        </p:sp>
        <p:sp>
          <p:nvSpPr>
            <p:cNvPr id="34" name="Ellipse 25"/>
            <p:cNvSpPr/>
            <p:nvPr/>
          </p:nvSpPr>
          <p:spPr>
            <a:xfrm rot="693982">
              <a:off x="10706259" y="4790587"/>
              <a:ext cx="3060697" cy="1928826"/>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600" b="1" i="1" dirty="0" smtClean="0">
                  <a:solidFill>
                    <a:prstClr val="black"/>
                  </a:solidFill>
                </a:rPr>
                <a:t>متطلباته</a:t>
              </a:r>
              <a:endParaRPr lang="ar-DZ" sz="1800" b="1" i="1" dirty="0">
                <a:solidFill>
                  <a:prstClr val="black"/>
                </a:solidFill>
              </a:endParaRPr>
            </a:p>
          </p:txBody>
        </p:sp>
        <p:sp>
          <p:nvSpPr>
            <p:cNvPr id="37" name="Ellipse 28"/>
            <p:cNvSpPr/>
            <p:nvPr/>
          </p:nvSpPr>
          <p:spPr>
            <a:xfrm rot="15436123">
              <a:off x="4410036" y="8945952"/>
              <a:ext cx="1923231" cy="3276000"/>
            </a:xfrm>
            <a:prstGeom prst="ellipse">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600" b="1" i="1" dirty="0" smtClean="0">
                  <a:solidFill>
                    <a:schemeClr val="tx1"/>
                  </a:solidFill>
                </a:rPr>
                <a:t>نمادج غنه</a:t>
              </a:r>
              <a:endParaRPr lang="ar-DZ" sz="3600" b="1" i="1" dirty="0">
                <a:solidFill>
                  <a:schemeClr val="tx1"/>
                </a:solidFill>
              </a:endParaRPr>
            </a:p>
          </p:txBody>
        </p:sp>
        <p:sp>
          <p:nvSpPr>
            <p:cNvPr id="39" name="Ellipse 30"/>
            <p:cNvSpPr/>
            <p:nvPr/>
          </p:nvSpPr>
          <p:spPr>
            <a:xfrm rot="17103159">
              <a:off x="3251941" y="6657581"/>
              <a:ext cx="2525348" cy="3691274"/>
            </a:xfrm>
            <a:prstGeom prst="ellipse">
              <a:avLst/>
            </a:prstGeom>
            <a:ln/>
          </p:spPr>
          <p:style>
            <a:lnRef idx="3">
              <a:schemeClr val="lt1"/>
            </a:lnRef>
            <a:fillRef idx="1">
              <a:schemeClr val="accent1"/>
            </a:fillRef>
            <a:effectRef idx="1">
              <a:schemeClr val="accent1"/>
            </a:effectRef>
            <a:fontRef idx="minor">
              <a:schemeClr val="lt1"/>
            </a:fontRef>
          </p:style>
          <p:txBody>
            <a:bodyPr rtlCol="1" anchor="ctr"/>
            <a:lstStyle/>
            <a:p>
              <a:pPr algn="ctr"/>
              <a:r>
                <a:rPr lang="ar-DZ" sz="3600" b="1" i="1" dirty="0" smtClean="0">
                  <a:solidFill>
                    <a:schemeClr val="tx1"/>
                  </a:solidFill>
                </a:rPr>
                <a:t>المتدخلون</a:t>
              </a:r>
              <a:endParaRPr lang="ar-DZ" sz="3600" b="1" i="1" dirty="0">
                <a:solidFill>
                  <a:schemeClr val="tx1"/>
                </a:solidFill>
              </a:endParaRPr>
            </a:p>
          </p:txBody>
        </p:sp>
        <p:sp>
          <p:nvSpPr>
            <p:cNvPr id="40" name="Ellipse 31"/>
            <p:cNvSpPr/>
            <p:nvPr/>
          </p:nvSpPr>
          <p:spPr>
            <a:xfrm rot="19498200">
              <a:off x="4186056" y="5686466"/>
              <a:ext cx="2562939" cy="2263017"/>
            </a:xfrm>
            <a:prstGeom prst="ellipse">
              <a:avLst/>
            </a:prstGeom>
            <a:ln/>
          </p:spPr>
          <p:style>
            <a:lnRef idx="1">
              <a:schemeClr val="accent3"/>
            </a:lnRef>
            <a:fillRef idx="2">
              <a:schemeClr val="accent3"/>
            </a:fillRef>
            <a:effectRef idx="1">
              <a:schemeClr val="accent3"/>
            </a:effectRef>
            <a:fontRef idx="minor">
              <a:schemeClr val="dk1"/>
            </a:fontRef>
          </p:style>
          <p:txBody>
            <a:bodyPr rtlCol="1" anchor="ctr"/>
            <a:lstStyle/>
            <a:p>
              <a:pPr algn="ctr"/>
              <a:r>
                <a:rPr lang="ar-DZ" sz="3600" b="1" i="1" dirty="0" smtClean="0">
                  <a:solidFill>
                    <a:schemeClr val="tx1"/>
                  </a:solidFill>
                </a:rPr>
                <a:t>دوافعه</a:t>
              </a:r>
              <a:endParaRPr lang="ar-DZ" sz="1600" b="1" i="1" dirty="0">
                <a:solidFill>
                  <a:schemeClr val="tx1"/>
                </a:solidFill>
              </a:endParaRPr>
            </a:p>
          </p:txBody>
        </p:sp>
        <p:sp>
          <p:nvSpPr>
            <p:cNvPr id="41" name="Triangle isocèle 37"/>
            <p:cNvSpPr/>
            <p:nvPr/>
          </p:nvSpPr>
          <p:spPr>
            <a:xfrm rot="10800000">
              <a:off x="8793121" y="6372372"/>
              <a:ext cx="1733279" cy="2900754"/>
            </a:xfrm>
            <a:prstGeom prst="triangle">
              <a:avLst>
                <a:gd name="adj" fmla="val 55333"/>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42" name="Triangle isocèle 38"/>
            <p:cNvSpPr/>
            <p:nvPr/>
          </p:nvSpPr>
          <p:spPr>
            <a:xfrm rot="9275996">
              <a:off x="8118841" y="6511375"/>
              <a:ext cx="1689422" cy="3113375"/>
            </a:xfrm>
            <a:prstGeom prst="triangle">
              <a:avLst>
                <a:gd name="adj" fmla="val 37766"/>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43" name="Triangle isocèle 40"/>
            <p:cNvSpPr/>
            <p:nvPr/>
          </p:nvSpPr>
          <p:spPr>
            <a:xfrm rot="7628653">
              <a:off x="6863378" y="6598538"/>
              <a:ext cx="1698622" cy="3158970"/>
            </a:xfrm>
            <a:prstGeom prst="triangle">
              <a:avLst>
                <a:gd name="adj" fmla="val 39410"/>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44" name="Triangle isocèle 41"/>
            <p:cNvSpPr/>
            <p:nvPr/>
          </p:nvSpPr>
          <p:spPr>
            <a:xfrm rot="5400000">
              <a:off x="6994794" y="6916555"/>
              <a:ext cx="1427108" cy="3867354"/>
            </a:xfrm>
            <a:prstGeom prst="triangle">
              <a:avLst>
                <a:gd name="adj" fmla="val 56541"/>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dirty="0">
                <a:solidFill>
                  <a:schemeClr val="tx1"/>
                </a:solidFill>
              </a:endParaRPr>
            </a:p>
          </p:txBody>
        </p:sp>
        <p:sp>
          <p:nvSpPr>
            <p:cNvPr id="45" name="Triangle isocèle 42"/>
            <p:cNvSpPr/>
            <p:nvPr/>
          </p:nvSpPr>
          <p:spPr>
            <a:xfrm rot="3749753">
              <a:off x="7038517" y="7981000"/>
              <a:ext cx="1734945" cy="3288228"/>
            </a:xfrm>
            <a:prstGeom prst="triangle">
              <a:avLst>
                <a:gd name="adj" fmla="val 60141"/>
              </a:avLst>
            </a:prstGeom>
            <a:solidFill>
              <a:srgbClr val="00B0F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DZ" sz="1600">
                <a:solidFill>
                  <a:schemeClr val="tx1"/>
                </a:solidFill>
              </a:endParaRPr>
            </a:p>
          </p:txBody>
        </p:sp>
        <p:sp>
          <p:nvSpPr>
            <p:cNvPr id="51" name="Triangle isocèle 49"/>
            <p:cNvSpPr/>
            <p:nvPr/>
          </p:nvSpPr>
          <p:spPr>
            <a:xfrm rot="12377719">
              <a:off x="9415631" y="6469806"/>
              <a:ext cx="1963253" cy="3173850"/>
            </a:xfrm>
            <a:prstGeom prst="triangle">
              <a:avLst>
                <a:gd name="adj" fmla="val 65907"/>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endParaRPr lang="ar-DZ">
                <a:solidFill>
                  <a:prstClr val="white"/>
                </a:solidFill>
              </a:endParaRPr>
            </a:p>
          </p:txBody>
        </p:sp>
        <p:sp>
          <p:nvSpPr>
            <p:cNvPr id="54" name="Ellipse 59"/>
            <p:cNvSpPr/>
            <p:nvPr/>
          </p:nvSpPr>
          <p:spPr>
            <a:xfrm>
              <a:off x="7107356" y="7252860"/>
              <a:ext cx="6492210" cy="2831107"/>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prstTxWarp prst="textPlain">
                <a:avLst/>
              </a:prstTxWarp>
              <a:scene3d>
                <a:camera prst="perspectiveLeft"/>
                <a:lightRig rig="threePt" dir="t"/>
              </a:scene3d>
              <a:sp3d extrusionH="57150">
                <a:bevelT w="38100" h="38100" prst="convex"/>
              </a:sp3d>
            </a:bodyPr>
            <a:lstStyle/>
            <a:p>
              <a:pPr algn="ctr"/>
              <a:endParaRPr lang="ar-DZ" sz="3200" dirty="0">
                <a:ln w="1905"/>
                <a:gradFill>
                  <a:gsLst>
                    <a:gs pos="0">
                      <a:srgbClr val="FA8D3D">
                        <a:shade val="20000"/>
                        <a:satMod val="200000"/>
                      </a:srgbClr>
                    </a:gs>
                    <a:gs pos="78000">
                      <a:srgbClr val="FA8D3D">
                        <a:tint val="90000"/>
                        <a:shade val="89000"/>
                        <a:satMod val="220000"/>
                      </a:srgbClr>
                    </a:gs>
                    <a:gs pos="100000">
                      <a:srgbClr val="FA8D3D">
                        <a:tint val="12000"/>
                        <a:satMod val="255000"/>
                      </a:srgbClr>
                    </a:gs>
                  </a:gsLst>
                  <a:lin ang="5400000"/>
                </a:gradFill>
                <a:effectLst>
                  <a:glow rad="63500">
                    <a:srgbClr val="F9B639">
                      <a:satMod val="175000"/>
                      <a:alpha val="40000"/>
                    </a:srgbClr>
                  </a:glow>
                  <a:outerShdw blurRad="50800" dist="38100" dir="2700000" algn="tl" rotWithShape="0">
                    <a:prstClr val="black">
                      <a:alpha val="40000"/>
                    </a:prstClr>
                  </a:outerShdw>
                  <a:reflection blurRad="6350" stA="55000" endA="300" endPos="45500" dir="5400000" sy="-100000" algn="bl" rotWithShape="0"/>
                </a:effectLst>
                <a:latin typeface="Simplified Arabic" panose="02020603050405020304" pitchFamily="18" charset="-78"/>
                <a:cs typeface="Simplified Arabic" panose="02020603050405020304" pitchFamily="18" charset="-78"/>
              </a:endParaRPr>
            </a:p>
          </p:txBody>
        </p:sp>
      </p:grpSp>
      <p:sp>
        <p:nvSpPr>
          <p:cNvPr id="55" name="Rectangle 54"/>
          <p:cNvSpPr/>
          <p:nvPr/>
        </p:nvSpPr>
        <p:spPr>
          <a:xfrm rot="19305834">
            <a:off x="13252728" y="6608110"/>
            <a:ext cx="5388013" cy="1338828"/>
          </a:xfrm>
          <a:prstGeom prst="rect">
            <a:avLst/>
          </a:prstGeom>
        </p:spPr>
        <p:txBody>
          <a:bodyPr wrap="none">
            <a:spAutoFit/>
          </a:bodyPr>
          <a:lstStyle/>
          <a:p>
            <a:pPr marL="358775" algn="just" rtl="1">
              <a:lnSpc>
                <a:spcPct val="150000"/>
              </a:lnSpc>
              <a:spcAft>
                <a:spcPts val="0"/>
              </a:spcAft>
            </a:pPr>
            <a:r>
              <a:rPr lang="ar-DZ" sz="5400" b="1" i="1" dirty="0">
                <a:ea typeface="Calibri" panose="020F0502020204030204" pitchFamily="34" charset="0"/>
                <a:cs typeface="Simplified Arabic" panose="02020603050405020304" pitchFamily="18" charset="-78"/>
              </a:rPr>
              <a:t>إعادة التأهيل الحضري</a:t>
            </a:r>
            <a:endParaRPr lang="fr-FR" sz="4400" b="1" i="1" dirty="0">
              <a:effectLst/>
              <a:ea typeface="Calibri" panose="020F0502020204030204" pitchFamily="34" charset="0"/>
              <a:cs typeface="Arial" panose="020B0604020202020204" pitchFamily="34" charset="0"/>
            </a:endParaRPr>
          </a:p>
        </p:txBody>
      </p:sp>
      <p:sp>
        <p:nvSpPr>
          <p:cNvPr id="56" name="Cloud 55"/>
          <p:cNvSpPr/>
          <p:nvPr/>
        </p:nvSpPr>
        <p:spPr>
          <a:xfrm>
            <a:off x="15914374" y="1278141"/>
            <a:ext cx="3181614" cy="2431852"/>
          </a:xfrm>
          <a:prstGeom prst="cloud">
            <a:avLst/>
          </a:prstGeom>
          <a:solidFill>
            <a:srgbClr val="16C7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التدخلات العمرانية</a:t>
            </a:r>
            <a:endParaRPr lang="fr-FR" dirty="0"/>
          </a:p>
        </p:txBody>
      </p:sp>
      <p:sp>
        <p:nvSpPr>
          <p:cNvPr id="57" name="Cloud 56"/>
          <p:cNvSpPr/>
          <p:nvPr/>
        </p:nvSpPr>
        <p:spPr>
          <a:xfrm rot="16386188">
            <a:off x="15170470" y="10986207"/>
            <a:ext cx="4669420" cy="2831079"/>
          </a:xfrm>
          <a:prstGeom prst="cloud">
            <a:avLst/>
          </a:prstGeom>
          <a:solidFill>
            <a:srgbClr val="16C7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t>الحي السكني الجماعي </a:t>
            </a:r>
            <a:r>
              <a:rPr lang="ar-DZ" dirty="0" smtClean="0"/>
              <a:t>الاجار</a:t>
            </a:r>
            <a:r>
              <a:rPr lang="ar-DZ" dirty="0"/>
              <a:t>ي</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500"/>
                                        <p:tgtEl>
                                          <p:spTgt spid="5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9" grpId="0" animBg="1"/>
      <p:bldP spid="23" grpId="0" animBg="1"/>
      <p:bldP spid="21" grpId="0" animBg="1"/>
      <p:bldP spid="56" grpId="0" animBg="1"/>
      <p:bldP spid="5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E01561_"/>
          <p:cNvPicPr/>
          <p:nvPr/>
        </p:nvPicPr>
        <p:blipFill>
          <a:blip r:embed="rId2" cstate="print"/>
          <a:stretch>
            <a:fillRect/>
          </a:stretch>
        </p:blipFill>
        <p:spPr bwMode="auto">
          <a:xfrm>
            <a:off x="188381" y="-158820"/>
            <a:ext cx="4078170" cy="2971993"/>
          </a:xfrm>
          <a:prstGeom prst="rect">
            <a:avLst/>
          </a:prstGeom>
          <a:ln>
            <a:noFill/>
          </a:ln>
          <a:effectLst>
            <a:outerShdw blurRad="292100" dist="139700" dir="2700000" algn="tl" rotWithShape="0">
              <a:srgbClr val="333333">
                <a:alpha val="65000"/>
              </a:srgbClr>
            </a:outerShdw>
          </a:effectLst>
        </p:spPr>
      </p:pic>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pic>
        <p:nvPicPr>
          <p:cNvPr id="7" name="Picture 2" descr="C:\Users\NTC\Desktop\FGHGF.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6067125" y="4457433"/>
            <a:ext cx="8208980" cy="233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le 8"/>
          <p:cNvSpPr/>
          <p:nvPr/>
        </p:nvSpPr>
        <p:spPr>
          <a:xfrm>
            <a:off x="19180155" y="9731477"/>
            <a:ext cx="1994122" cy="1157722"/>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2800" dirty="0" smtClean="0">
                <a:solidFill>
                  <a:prstClr val="white"/>
                </a:solidFill>
              </a:rPr>
              <a:t>الفصل التمهيدي</a:t>
            </a:r>
            <a:endParaRPr lang="fr-FR" sz="2800" dirty="0">
              <a:solidFill>
                <a:prstClr val="white"/>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65451" y="12168028"/>
            <a:ext cx="1981008" cy="116680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smtClean="0">
                <a:solidFill>
                  <a:prstClr val="black"/>
                </a:solidFill>
              </a:rPr>
              <a:t>الفصل الثاني</a:t>
            </a:r>
            <a:endParaRPr lang="fr-FR" sz="3200" dirty="0">
              <a:solidFill>
                <a:prstClr val="black"/>
              </a:solidFill>
            </a:endParaRPr>
          </a:p>
        </p:txBody>
      </p:sp>
      <p:sp>
        <p:nvSpPr>
          <p:cNvPr id="13" name="Rounded Rectangle 12"/>
          <p:cNvSpPr/>
          <p:nvPr/>
        </p:nvSpPr>
        <p:spPr>
          <a:xfrm>
            <a:off x="19152338" y="13432661"/>
            <a:ext cx="1994122"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4"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Cloud Callout 14"/>
          <p:cNvSpPr/>
          <p:nvPr/>
        </p:nvSpPr>
        <p:spPr>
          <a:xfrm>
            <a:off x="3020071" y="776846"/>
            <a:ext cx="15554777" cy="13796858"/>
          </a:xfrm>
          <a:prstGeom prst="cloudCallout">
            <a:avLst>
              <a:gd name="adj1" fmla="val -52518"/>
              <a:gd name="adj2" fmla="val -38519"/>
            </a:avLst>
          </a:prstGeom>
          <a:ln>
            <a:solidFill>
              <a:srgbClr val="6699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ar-DZ" dirty="0" smtClean="0"/>
          </a:p>
          <a:p>
            <a:pPr algn="ctr"/>
            <a:endParaRPr lang="ar-DZ" dirty="0"/>
          </a:p>
          <a:p>
            <a:pPr algn="ctr"/>
            <a:endParaRPr lang="ar-DZ" dirty="0" smtClean="0"/>
          </a:p>
          <a:p>
            <a:pPr algn="ctr"/>
            <a:endParaRPr lang="ar-DZ" dirty="0"/>
          </a:p>
          <a:p>
            <a:pPr algn="ctr"/>
            <a:endParaRPr lang="ar-DZ" dirty="0" smtClean="0"/>
          </a:p>
          <a:p>
            <a:pPr algn="ctr"/>
            <a:endParaRPr lang="ar-DZ" dirty="0"/>
          </a:p>
          <a:p>
            <a:pPr algn="ctr"/>
            <a:endParaRPr lang="ar-DZ" dirty="0" smtClean="0"/>
          </a:p>
          <a:p>
            <a:pPr algn="ctr"/>
            <a:endParaRPr lang="ar-DZ" dirty="0"/>
          </a:p>
          <a:p>
            <a:pPr algn="ctr"/>
            <a:endParaRPr lang="ar-DZ" dirty="0" smtClean="0"/>
          </a:p>
          <a:p>
            <a:pPr algn="ctr"/>
            <a:endParaRPr lang="fr-FR" dirty="0"/>
          </a:p>
        </p:txBody>
      </p:sp>
      <p:sp>
        <p:nvSpPr>
          <p:cNvPr id="16" name="Rectangle 15"/>
          <p:cNvSpPr/>
          <p:nvPr/>
        </p:nvSpPr>
        <p:spPr>
          <a:xfrm>
            <a:off x="6094636" y="1874373"/>
            <a:ext cx="10652125" cy="11264622"/>
          </a:xfrm>
          <a:prstGeom prst="rect">
            <a:avLst/>
          </a:prstGeom>
        </p:spPr>
        <p:txBody>
          <a:bodyPr>
            <a:spAutoFit/>
          </a:bodyPr>
          <a:lstStyle/>
          <a:p>
            <a:pPr lvl="0" algn="ctr" rtl="1">
              <a:lnSpc>
                <a:spcPct val="150000"/>
              </a:lnSpc>
              <a:spcAft>
                <a:spcPts val="0"/>
              </a:spcAft>
            </a:pPr>
            <a:r>
              <a:rPr lang="ar-DZ" sz="4400" b="1" dirty="0" smtClean="0">
                <a:solidFill>
                  <a:srgbClr val="FFC000"/>
                </a:solidFill>
                <a:latin typeface="Segoe UI" panose="020B0502040204020203" pitchFamily="34" charset="0"/>
                <a:ea typeface="Segoe UI" panose="020B0502040204020203" pitchFamily="34" charset="0"/>
                <a:cs typeface="Segoe UI" panose="020B0502040204020203" pitchFamily="34" charset="0"/>
              </a:rPr>
              <a:t>أهمية اعادة التأهيل الحضري</a:t>
            </a:r>
          </a:p>
          <a:p>
            <a:pPr marL="342900" lvl="0" indent="-342900" algn="ctr" rtl="1">
              <a:lnSpc>
                <a:spcPct val="150000"/>
              </a:lnSpc>
              <a:spcAft>
                <a:spcPts val="0"/>
              </a:spcAft>
              <a:buFont typeface="Wingdings" panose="05000000000000000000" pitchFamily="2" charset="2"/>
              <a:buChar char=""/>
            </a:pPr>
            <a:r>
              <a:rPr lang="ar-SA" sz="4400" b="1" dirty="0" smtClean="0">
                <a:latin typeface="Calibri" panose="020F0502020204030204" pitchFamily="34" charset="0"/>
                <a:ea typeface="Calibri" panose="020F0502020204030204" pitchFamily="34" charset="0"/>
                <a:cs typeface="Simplified Arabic" panose="02020603050405020304" pitchFamily="18" charset="-78"/>
              </a:rPr>
              <a:t>دعم </a:t>
            </a:r>
            <a:r>
              <a:rPr lang="ar-SA" sz="4400" b="1" dirty="0">
                <a:latin typeface="Calibri" panose="020F0502020204030204" pitchFamily="34" charset="0"/>
                <a:ea typeface="Calibri" panose="020F0502020204030204" pitchFamily="34" charset="0"/>
                <a:cs typeface="Simplified Arabic" panose="02020603050405020304" pitchFamily="18" charset="-78"/>
              </a:rPr>
              <a:t>البنايات والتجهيزات وكذلك تقوية وتعزيز هوية الاحياء السكنية وتوظيف مختلف التقنيات الحضرية الحديثة قصد مواكبة متطلبات المجتمع.</a:t>
            </a:r>
            <a:endParaRPr lang="fr-FR" sz="36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ctr" rtl="1">
              <a:lnSpc>
                <a:spcPct val="150000"/>
              </a:lnSpc>
              <a:spcAft>
                <a:spcPts val="0"/>
              </a:spcAft>
              <a:buFont typeface="Wingdings" panose="05000000000000000000" pitchFamily="2" charset="2"/>
              <a:buChar char=""/>
            </a:pPr>
            <a:r>
              <a:rPr lang="ar-SA" sz="4400" b="1" dirty="0">
                <a:latin typeface="Calibri" panose="020F0502020204030204" pitchFamily="34" charset="0"/>
                <a:ea typeface="Calibri" panose="020F0502020204030204" pitchFamily="34" charset="0"/>
                <a:cs typeface="Simplified Arabic" panose="02020603050405020304" pitchFamily="18" charset="-78"/>
              </a:rPr>
              <a:t>توسيع مجال الاستثمارات ورفع قيمة العقارات في المحيط السكني من اجل جعله قطب جاذب للزوار والراغبين في الاستقرارية.</a:t>
            </a:r>
            <a:endParaRPr lang="fr-FR" sz="36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ctr" rtl="1">
              <a:lnSpc>
                <a:spcPct val="150000"/>
              </a:lnSpc>
              <a:spcAft>
                <a:spcPts val="0"/>
              </a:spcAft>
              <a:buFont typeface="Wingdings" panose="05000000000000000000" pitchFamily="2" charset="2"/>
              <a:buChar char=""/>
            </a:pPr>
            <a:r>
              <a:rPr lang="ar-DZ" sz="4400" b="1" dirty="0" smtClean="0">
                <a:latin typeface="Calibri" panose="020F0502020204030204" pitchFamily="34" charset="0"/>
                <a:ea typeface="Calibri" panose="020F0502020204030204" pitchFamily="34" charset="0"/>
                <a:cs typeface="Simplified Arabic" panose="02020603050405020304" pitchFamily="18" charset="-78"/>
              </a:rPr>
              <a:t>توفير</a:t>
            </a:r>
            <a:r>
              <a:rPr lang="ar-SA" sz="4400" b="1" dirty="0" smtClean="0">
                <a:latin typeface="Calibri" panose="020F0502020204030204" pitchFamily="34" charset="0"/>
                <a:ea typeface="Calibri" panose="020F0502020204030204" pitchFamily="34" charset="0"/>
                <a:cs typeface="Simplified Arabic" panose="02020603050405020304" pitchFamily="18" charset="-78"/>
              </a:rPr>
              <a:t> </a:t>
            </a:r>
            <a:r>
              <a:rPr lang="ar-SA" sz="4400" b="1" dirty="0">
                <a:latin typeface="Calibri" panose="020F0502020204030204" pitchFamily="34" charset="0"/>
                <a:ea typeface="Calibri" panose="020F0502020204030204" pitchFamily="34" charset="0"/>
                <a:cs typeface="Simplified Arabic" panose="02020603050405020304" pitchFamily="18" charset="-78"/>
              </a:rPr>
              <a:t>فرص الشغل واحتواء البطالة وهذا من خلال انشاء هياكل حيوية اقتصادية تجارية وخدماتية.</a:t>
            </a:r>
            <a:endParaRPr lang="fr-FR" sz="3600" b="1" dirty="0">
              <a:latin typeface="Calibri" panose="020F0502020204030204" pitchFamily="34" charset="0"/>
              <a:ea typeface="Calibri" panose="020F0502020204030204" pitchFamily="34" charset="0"/>
              <a:cs typeface="Arial" panose="020B0604020202020204" pitchFamily="34" charset="0"/>
            </a:endParaRPr>
          </a:p>
          <a:p>
            <a:pPr marL="342900" lvl="0" indent="-342900" algn="ctr" rtl="1">
              <a:lnSpc>
                <a:spcPct val="150000"/>
              </a:lnSpc>
              <a:spcAft>
                <a:spcPts val="0"/>
              </a:spcAft>
              <a:buFont typeface="Wingdings" panose="05000000000000000000" pitchFamily="2" charset="2"/>
              <a:buChar char=""/>
            </a:pPr>
            <a:r>
              <a:rPr lang="ar-SA" sz="4400" b="1" dirty="0">
                <a:latin typeface="Calibri" panose="020F0502020204030204" pitchFamily="34" charset="0"/>
                <a:ea typeface="Calibri" panose="020F0502020204030204" pitchFamily="34" charset="0"/>
                <a:cs typeface="Simplified Arabic" panose="02020603050405020304" pitchFamily="18" charset="-78"/>
              </a:rPr>
              <a:t>المساهمة في التنظيم الجيد للفضاءات المبنية والغير مبنية وجعلها متناسقة ومنسجمة فيما بينها.</a:t>
            </a:r>
            <a:endParaRPr lang="fr-FR" sz="3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7" name="Explosion 1 16"/>
          <p:cNvSpPr/>
          <p:nvPr/>
        </p:nvSpPr>
        <p:spPr>
          <a:xfrm>
            <a:off x="5108303" y="-270833"/>
            <a:ext cx="11963703" cy="2095357"/>
          </a:xfrm>
          <a:prstGeom prst="irregularSeal1">
            <a:avLst/>
          </a:prstGeom>
          <a:ln/>
        </p:spPr>
        <p:style>
          <a:lnRef idx="3">
            <a:schemeClr val="lt1"/>
          </a:lnRef>
          <a:fillRef idx="1">
            <a:schemeClr val="accent4"/>
          </a:fillRef>
          <a:effectRef idx="1">
            <a:schemeClr val="accent4"/>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5400" b="1" i="1" u="none" strike="noStrike" kern="0" cap="none" spc="0" normalizeH="0" baseline="0" noProof="0" dirty="0" smtClean="0">
                <a:ln>
                  <a:noFill/>
                </a:ln>
                <a:solidFill>
                  <a:schemeClr val="tx1"/>
                </a:solidFill>
                <a:effectLst/>
                <a:uLnTx/>
                <a:uFillTx/>
                <a:latin typeface="Showcard Gothic" panose="04020904020102020604" pitchFamily="82" charset="0"/>
                <a:cs typeface="Times New Roman" panose="02020603050405020304" pitchFamily="18" charset="0"/>
              </a:rPr>
              <a:t>إعادة التأهيل الحضري</a:t>
            </a:r>
            <a:endParaRPr kumimoji="0" lang="fr-FR" sz="5400" b="1" i="1" u="none" strike="noStrike" kern="0" cap="none" spc="0" normalizeH="0" baseline="0" noProof="0" dirty="0" smtClean="0">
              <a:ln>
                <a:noFill/>
              </a:ln>
              <a:solidFill>
                <a:schemeClr val="tx1"/>
              </a:solidFill>
              <a:effectLst/>
              <a:uLnTx/>
              <a:uFillTx/>
              <a:latin typeface="Showcard Gothic" panose="04020904020102020604" pitchFamily="82" charset="0"/>
              <a:cs typeface="+mj-cs"/>
            </a:endParaRPr>
          </a:p>
        </p:txBody>
      </p:sp>
    </p:spTree>
    <p:extLst>
      <p:ext uri="{BB962C8B-B14F-4D97-AF65-F5344CB8AC3E}">
        <p14:creationId xmlns:p14="http://schemas.microsoft.com/office/powerpoint/2010/main" val="343927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10"/>
                                        </p:tgtEl>
                                      </p:cBhvr>
                                    </p:animEffect>
                                    <p:anim calcmode="lin" valueType="num">
                                      <p:cBhvr>
                                        <p:cTn id="7" dur="2000"/>
                                        <p:tgtEl>
                                          <p:spTgt spid="1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0"/>
                                        </p:tgtEl>
                                        <p:attrNameLst>
                                          <p:attrName>ppt_h</p:attrName>
                                        </p:attrNameLst>
                                      </p:cBhvr>
                                      <p:tavLst>
                                        <p:tav tm="0">
                                          <p:val>
                                            <p:strVal val="ppt_h"/>
                                          </p:val>
                                        </p:tav>
                                        <p:tav tm="100000">
                                          <p:val>
                                            <p:strVal val="ppt_h"/>
                                          </p:val>
                                        </p:tav>
                                      </p:tavLst>
                                    </p:anim>
                                    <p:set>
                                      <p:cBhvr>
                                        <p:cTn id="9" dur="1" fill="hold">
                                          <p:stCondLst>
                                            <p:cond delay="1999"/>
                                          </p:stCondLst>
                                        </p:cTn>
                                        <p:tgtEl>
                                          <p:spTgt spid="10"/>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grpId="1" nodeType="clickEffect">
                                  <p:stCondLst>
                                    <p:cond delay="0"/>
                                  </p:stCondLst>
                                  <p:childTnLst>
                                    <p:animScale>
                                      <p:cBhvr>
                                        <p:cTn id="19" dur="2000" fill="hold"/>
                                        <p:tgtEl>
                                          <p:spTgt spid="17"/>
                                        </p:tgtEl>
                                      </p:cBhvr>
                                      <p:by x="150000" y="150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6">
                                            <p:txEl>
                                              <p:pRg st="0" end="0"/>
                                            </p:txEl>
                                          </p:spTgt>
                                        </p:tgtEl>
                                        <p:attrNameLst>
                                          <p:attrName>style.visibility</p:attrName>
                                        </p:attrNameLst>
                                      </p:cBhvr>
                                      <p:to>
                                        <p:strVal val="visible"/>
                                      </p:to>
                                    </p:set>
                                    <p:anim calcmode="lin" valueType="num">
                                      <p:cBhvr additive="base">
                                        <p:cTn id="24"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6">
                                            <p:txEl>
                                              <p:pRg st="1" end="1"/>
                                            </p:txEl>
                                          </p:spTgt>
                                        </p:tgtEl>
                                        <p:attrNameLst>
                                          <p:attrName>style.visibility</p:attrName>
                                        </p:attrNameLst>
                                      </p:cBhvr>
                                      <p:to>
                                        <p:strVal val="visible"/>
                                      </p:to>
                                    </p:set>
                                    <p:anim calcmode="lin" valueType="num">
                                      <p:cBhvr additive="base">
                                        <p:cTn id="30"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6">
                                            <p:txEl>
                                              <p:pRg st="2" end="2"/>
                                            </p:txEl>
                                          </p:spTgt>
                                        </p:tgtEl>
                                        <p:attrNameLst>
                                          <p:attrName>style.visibility</p:attrName>
                                        </p:attrNameLst>
                                      </p:cBhvr>
                                      <p:to>
                                        <p:strVal val="visible"/>
                                      </p:to>
                                    </p:set>
                                    <p:anim calcmode="lin" valueType="num">
                                      <p:cBhvr additive="base">
                                        <p:cTn id="36"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6">
                                            <p:txEl>
                                              <p:pRg st="3" end="3"/>
                                            </p:txEl>
                                          </p:spTgt>
                                        </p:tgtEl>
                                        <p:attrNameLst>
                                          <p:attrName>style.visibility</p:attrName>
                                        </p:attrNameLst>
                                      </p:cBhvr>
                                      <p:to>
                                        <p:strVal val="visible"/>
                                      </p:to>
                                    </p:set>
                                    <p:anim calcmode="lin" valueType="num">
                                      <p:cBhvr additive="base">
                                        <p:cTn id="42"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6">
                                            <p:txEl>
                                              <p:pRg st="4" end="4"/>
                                            </p:txEl>
                                          </p:spTgt>
                                        </p:tgtEl>
                                        <p:attrNameLst>
                                          <p:attrName>style.visibility</p:attrName>
                                        </p:attrNameLst>
                                      </p:cBhvr>
                                      <p:to>
                                        <p:strVal val="visible"/>
                                      </p:to>
                                    </p:set>
                                    <p:anim calcmode="lin" valueType="num">
                                      <p:cBhvr additive="base">
                                        <p:cTn id="48"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lipse 5"/>
          <p:cNvSpPr/>
          <p:nvPr/>
        </p:nvSpPr>
        <p:spPr>
          <a:xfrm>
            <a:off x="19002063" y="57818"/>
            <a:ext cx="2294673" cy="1857388"/>
          </a:xfrm>
          <a:prstGeom prst="ellipse">
            <a:avLst/>
          </a:prstGeom>
          <a:solidFill>
            <a:schemeClr val="tx2">
              <a:lumMod val="60000"/>
              <a:lumOff val="40000"/>
            </a:schemeClr>
          </a:solidFill>
          <a:effectLst>
            <a:outerShdw blurRad="50800" dist="38100" dir="5400000" algn="t" rotWithShape="0">
              <a:prstClr val="black">
                <a:alpha val="40000"/>
              </a:prstClr>
            </a:outerShdw>
            <a:reflection blurRad="6350" stA="52000" endA="300" endPos="35000" dir="5400000" sy="-100000" algn="bl" rotWithShape="0"/>
          </a:effectLst>
          <a:scene3d>
            <a:camera prst="perspectiveLeft"/>
            <a:lightRig rig="threePt" dir="t"/>
          </a:scene3d>
          <a:sp3d>
            <a:bevelT prst="angle"/>
          </a:sp3d>
        </p:spPr>
        <p:style>
          <a:lnRef idx="3">
            <a:schemeClr val="lt1"/>
          </a:lnRef>
          <a:fillRef idx="1">
            <a:schemeClr val="accent1"/>
          </a:fillRef>
          <a:effectRef idx="1">
            <a:schemeClr val="accent1"/>
          </a:effectRef>
          <a:fontRef idx="minor">
            <a:schemeClr val="lt1"/>
          </a:fontRef>
        </p:style>
        <p:txBody>
          <a:bodyPr rtlCol="1" anchor="ctr">
            <a:sp3d extrusionH="57150">
              <a:bevelT w="38100" h="38100"/>
            </a:sp3d>
          </a:bodyPr>
          <a:lstStyle/>
          <a:p>
            <a:pPr algn="ctr"/>
            <a:endParaRPr lang="ar-DZ" sz="2400" b="1" i="1" dirty="0">
              <a:ln w="24500" cmpd="dbl">
                <a:solidFill>
                  <a:srgbClr val="C00000"/>
                </a:solidFill>
                <a:prstDash val="solid"/>
                <a:miter lim="800000"/>
              </a:ln>
              <a:solidFill>
                <a:srgbClr val="00B050"/>
              </a:solidFill>
              <a:effectLst>
                <a:glow rad="63500">
                  <a:srgbClr val="AC66BB">
                    <a:satMod val="175000"/>
                    <a:alpha val="40000"/>
                  </a:srgbClr>
                </a:glow>
                <a:outerShdw blurRad="38100" dist="38100" dir="7020000" algn="tl">
                  <a:srgbClr val="000000">
                    <a:alpha val="35000"/>
                  </a:srgbClr>
                </a:outerShdw>
              </a:effectLst>
            </a:endParaRPr>
          </a:p>
        </p:txBody>
      </p:sp>
      <p:sp>
        <p:nvSpPr>
          <p:cNvPr id="9" name="Rounded Rectangle 8"/>
          <p:cNvSpPr/>
          <p:nvPr/>
        </p:nvSpPr>
        <p:spPr>
          <a:xfrm>
            <a:off x="19180155" y="9731477"/>
            <a:ext cx="1994122" cy="1157722"/>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التمهيدي</a:t>
            </a:r>
            <a:endParaRPr lang="fr-FR" sz="3200" dirty="0">
              <a:solidFill>
                <a:prstClr val="black"/>
              </a:solidFill>
            </a:endParaRPr>
          </a:p>
        </p:txBody>
      </p:sp>
      <p:sp>
        <p:nvSpPr>
          <p:cNvPr id="10" name="Rounded Rectangle 9"/>
          <p:cNvSpPr/>
          <p:nvPr/>
        </p:nvSpPr>
        <p:spPr>
          <a:xfrm>
            <a:off x="19174554" y="10992692"/>
            <a:ext cx="1994123" cy="1075425"/>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الاول </a:t>
            </a:r>
            <a:endParaRPr lang="fr-FR" sz="3200" dirty="0">
              <a:solidFill>
                <a:prstClr val="black"/>
              </a:solidFill>
            </a:endParaRPr>
          </a:p>
        </p:txBody>
      </p:sp>
      <p:sp>
        <p:nvSpPr>
          <p:cNvPr id="12" name="Rounded Rectangle 11"/>
          <p:cNvSpPr/>
          <p:nvPr/>
        </p:nvSpPr>
        <p:spPr>
          <a:xfrm>
            <a:off x="19165451" y="12168028"/>
            <a:ext cx="1981008" cy="1166805"/>
          </a:xfrm>
          <a:prstGeom prst="roundRect">
            <a:avLst/>
          </a:prstGeom>
          <a:ln/>
        </p:spPr>
        <p:style>
          <a:lnRef idx="1">
            <a:schemeClr val="accent4"/>
          </a:lnRef>
          <a:fillRef idx="3">
            <a:schemeClr val="accent4"/>
          </a:fillRef>
          <a:effectRef idx="2">
            <a:schemeClr val="accent4"/>
          </a:effectRef>
          <a:fontRef idx="minor">
            <a:schemeClr val="lt1"/>
          </a:fontRef>
        </p:style>
        <p:txBody>
          <a:bodyPr rtlCol="1" anchor="ctr"/>
          <a:lstStyle/>
          <a:p>
            <a:pPr algn="ctr"/>
            <a:r>
              <a:rPr lang="ar-DZ" sz="3200" dirty="0" smtClean="0">
                <a:solidFill>
                  <a:schemeClr val="bg1"/>
                </a:solidFill>
              </a:rPr>
              <a:t>الفصل</a:t>
            </a:r>
            <a:r>
              <a:rPr lang="ar-DZ" sz="3200" dirty="0" smtClean="0">
                <a:solidFill>
                  <a:prstClr val="black"/>
                </a:solidFill>
              </a:rPr>
              <a:t> </a:t>
            </a:r>
            <a:r>
              <a:rPr lang="ar-DZ" sz="2800" dirty="0">
                <a:solidFill>
                  <a:prstClr val="white"/>
                </a:solidFill>
              </a:rPr>
              <a:t>الثاني</a:t>
            </a:r>
            <a:endParaRPr lang="fr-FR" sz="2800" dirty="0">
              <a:solidFill>
                <a:prstClr val="white"/>
              </a:solidFill>
            </a:endParaRPr>
          </a:p>
        </p:txBody>
      </p:sp>
      <p:sp>
        <p:nvSpPr>
          <p:cNvPr id="13" name="Rounded Rectangle 12"/>
          <p:cNvSpPr/>
          <p:nvPr/>
        </p:nvSpPr>
        <p:spPr>
          <a:xfrm>
            <a:off x="19152338" y="13432661"/>
            <a:ext cx="1994122" cy="1209383"/>
          </a:xfrm>
          <a:prstGeom prst="roundRect">
            <a:avLst/>
          </a:prstGeom>
          <a:solidFill>
            <a:srgbClr val="00B0F0"/>
          </a:solidFill>
          <a:ln>
            <a:solidFill>
              <a:schemeClr val="bg1">
                <a:lumMod val="95000"/>
              </a:schemeClr>
            </a:solidFill>
          </a:ln>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3200" dirty="0">
                <a:solidFill>
                  <a:prstClr val="black"/>
                </a:solidFill>
              </a:rPr>
              <a:t>الفصل التنفيذي</a:t>
            </a:r>
            <a:endParaRPr lang="fr-FR" sz="3200" dirty="0">
              <a:solidFill>
                <a:prstClr val="black"/>
              </a:solidFill>
            </a:endParaRPr>
          </a:p>
        </p:txBody>
      </p:sp>
      <p:pic>
        <p:nvPicPr>
          <p:cNvPr id="14" name="Picture 42" descr="555"/>
          <p:cNvPicPr>
            <a:picLocks noChangeAspect="1" noChangeArrowheads="1" noCrop="1"/>
          </p:cNvPicPr>
          <p:nvPr/>
        </p:nvPicPr>
        <p:blipFill>
          <a:blip r:embed="rId2" cstate="print">
            <a:duotone>
              <a:srgbClr val="3399F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448837" y="271068"/>
            <a:ext cx="1414237" cy="1251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p:cNvPicPr>
            <a:picLocks noChangeAspect="1" noChangeArrowheads="1"/>
          </p:cNvPicPr>
          <p:nvPr/>
        </p:nvPicPr>
        <p:blipFill>
          <a:blip r:embed="rId3" cstate="print"/>
          <a:srcRect l="8054" t="13911" r="3354"/>
          <a:stretch>
            <a:fillRect/>
          </a:stretch>
        </p:blipFill>
        <p:spPr bwMode="auto">
          <a:xfrm>
            <a:off x="433770" y="496137"/>
            <a:ext cx="1541150" cy="1307864"/>
          </a:xfrm>
          <a:prstGeom prst="ellipse">
            <a:avLst/>
          </a:prstGeom>
          <a:ln>
            <a:noFill/>
          </a:ln>
          <a:effectLst>
            <a:softEdge rad="112500"/>
          </a:effectLst>
        </p:spPr>
      </p:pic>
      <p:pic>
        <p:nvPicPr>
          <p:cNvPr id="20" name="Picture 5" descr="C:\Users\YS NET\Desktop\qq.png"/>
          <p:cNvPicPr>
            <a:picLocks noChangeAspect="1" noChangeArrowheads="1"/>
          </p:cNvPicPr>
          <p:nvPr/>
        </p:nvPicPr>
        <p:blipFill>
          <a:blip r:embed="rId4" cstate="print"/>
          <a:srcRect l="26388" t="5720" r="48347" b="74582"/>
          <a:stretch>
            <a:fillRect/>
          </a:stretch>
        </p:blipFill>
        <p:spPr bwMode="auto">
          <a:xfrm rot="13033679" flipV="1">
            <a:off x="3390357" y="198763"/>
            <a:ext cx="1944216" cy="2664296"/>
          </a:xfrm>
          <a:prstGeom prst="rect">
            <a:avLst/>
          </a:prstGeom>
          <a:noFill/>
        </p:spPr>
      </p:pic>
      <p:pic>
        <p:nvPicPr>
          <p:cNvPr id="22" name="Image 5" descr="H:\image mém\440px-DZ-_28_-_Daïras_de_la_wilaya_de_M'Sila.svg.png"/>
          <p:cNvPicPr/>
          <p:nvPr/>
        </p:nvPicPr>
        <p:blipFill>
          <a:blip r:embed="rId5">
            <a:extLst>
              <a:ext uri="{28A0092B-C50C-407E-A947-70E740481C1C}">
                <a14:useLocalDpi xmlns:a14="http://schemas.microsoft.com/office/drawing/2010/main" val="0"/>
              </a:ext>
            </a:extLst>
          </a:blip>
          <a:srcRect/>
          <a:stretch>
            <a:fillRect/>
          </a:stretch>
        </p:blipFill>
        <p:spPr bwMode="auto">
          <a:xfrm>
            <a:off x="5779533" y="2620931"/>
            <a:ext cx="5114816" cy="4817745"/>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3" name="صورة 14" descr="G:\Algeria_location_map.svg.png"/>
          <p:cNvPicPr/>
          <p:nvPr/>
        </p:nvPicPr>
        <p:blipFill>
          <a:blip r:embed="rId6">
            <a:extLst>
              <a:ext uri="{28A0092B-C50C-407E-A947-70E740481C1C}">
                <a14:useLocalDpi xmlns:a14="http://schemas.microsoft.com/office/drawing/2010/main" val="0"/>
              </a:ext>
            </a:extLst>
          </a:blip>
          <a:srcRect/>
          <a:stretch>
            <a:fillRect/>
          </a:stretch>
        </p:blipFill>
        <p:spPr bwMode="auto">
          <a:xfrm>
            <a:off x="11746391" y="896782"/>
            <a:ext cx="6289798" cy="57109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4" name="Image 34"/>
          <p:cNvPicPr>
            <a:picLocks noChangeAspect="1"/>
          </p:cNvPicPr>
          <p:nvPr/>
        </p:nvPicPr>
        <p:blipFill>
          <a:blip r:embed="rId7"/>
          <a:stretch>
            <a:fillRect/>
          </a:stretch>
        </p:blipFill>
        <p:spPr>
          <a:xfrm>
            <a:off x="342761" y="3673161"/>
            <a:ext cx="4879489" cy="4613978"/>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Flowchart: Process 1"/>
          <p:cNvSpPr/>
          <p:nvPr/>
        </p:nvSpPr>
        <p:spPr>
          <a:xfrm>
            <a:off x="1476002" y="4497971"/>
            <a:ext cx="629816" cy="845758"/>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 name="Oval 2"/>
          <p:cNvSpPr/>
          <p:nvPr/>
        </p:nvSpPr>
        <p:spPr>
          <a:xfrm>
            <a:off x="8696511" y="3092891"/>
            <a:ext cx="617011" cy="864096"/>
          </a:xfrm>
          <a:prstGeom prst="ellipse">
            <a:avLst/>
          </a:prstGeom>
          <a:solidFill>
            <a:srgbClr val="FF0000"/>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fr-FR"/>
          </a:p>
        </p:txBody>
      </p:sp>
      <p:sp>
        <p:nvSpPr>
          <p:cNvPr id="5" name="Oval 4"/>
          <p:cNvSpPr/>
          <p:nvPr/>
        </p:nvSpPr>
        <p:spPr>
          <a:xfrm>
            <a:off x="15364406" y="1194734"/>
            <a:ext cx="576064" cy="82020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4" name="Picture 2" descr="C:\Users\NTC\Desktop\FGJ.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rot="16200000">
            <a:off x="16549862" y="5031893"/>
            <a:ext cx="7147077" cy="16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p:cNvPicPr>
            <a:picLocks noChangeAspect="1"/>
          </p:cNvPicPr>
          <p:nvPr/>
        </p:nvPicPr>
        <p:blipFill>
          <a:blip r:embed="rId9">
            <a:duotone>
              <a:prstClr val="black"/>
              <a:schemeClr val="accent2">
                <a:tint val="45000"/>
                <a:satMod val="400000"/>
              </a:schemeClr>
            </a:duotone>
          </a:blip>
          <a:stretch>
            <a:fillRect/>
          </a:stretch>
        </p:blipFill>
        <p:spPr>
          <a:xfrm>
            <a:off x="9936518" y="9115971"/>
            <a:ext cx="783107" cy="375598"/>
          </a:xfrm>
          <a:prstGeom prst="rect">
            <a:avLst/>
          </a:prstGeom>
          <a:ln>
            <a:solidFill>
              <a:srgbClr val="7030A0"/>
            </a:solidFill>
          </a:ln>
        </p:spPr>
      </p:pic>
      <p:pic>
        <p:nvPicPr>
          <p:cNvPr id="36" name="Picture 35"/>
          <p:cNvPicPr>
            <a:picLocks noChangeAspect="1"/>
          </p:cNvPicPr>
          <p:nvPr/>
        </p:nvPicPr>
        <p:blipFill>
          <a:blip r:embed="rId9">
            <a:duotone>
              <a:prstClr val="black"/>
              <a:schemeClr val="accent2">
                <a:tint val="45000"/>
                <a:satMod val="400000"/>
              </a:schemeClr>
            </a:duotone>
          </a:blip>
          <a:stretch>
            <a:fillRect/>
          </a:stretch>
        </p:blipFill>
        <p:spPr>
          <a:xfrm>
            <a:off x="4074937" y="10591521"/>
            <a:ext cx="646232" cy="461545"/>
          </a:xfrm>
          <a:prstGeom prst="rect">
            <a:avLst/>
          </a:prstGeom>
          <a:ln>
            <a:solidFill>
              <a:srgbClr val="7030A0"/>
            </a:solidFill>
          </a:ln>
        </p:spPr>
      </p:pic>
      <p:pic>
        <p:nvPicPr>
          <p:cNvPr id="37" name="Picture 36"/>
          <p:cNvPicPr>
            <a:picLocks noChangeAspect="1"/>
          </p:cNvPicPr>
          <p:nvPr/>
        </p:nvPicPr>
        <p:blipFill>
          <a:blip r:embed="rId9">
            <a:duotone>
              <a:prstClr val="black"/>
              <a:schemeClr val="accent2">
                <a:tint val="45000"/>
                <a:satMod val="400000"/>
              </a:schemeClr>
            </a:duotone>
          </a:blip>
          <a:stretch>
            <a:fillRect/>
          </a:stretch>
        </p:blipFill>
        <p:spPr>
          <a:xfrm>
            <a:off x="10345564" y="8068843"/>
            <a:ext cx="646232" cy="375599"/>
          </a:xfrm>
          <a:prstGeom prst="rect">
            <a:avLst/>
          </a:prstGeom>
          <a:ln>
            <a:solidFill>
              <a:srgbClr val="7030A0"/>
            </a:solidFill>
          </a:ln>
        </p:spPr>
      </p:pic>
      <p:pic>
        <p:nvPicPr>
          <p:cNvPr id="39" name="Picture 38"/>
          <p:cNvPicPr>
            <a:picLocks noChangeAspect="1"/>
          </p:cNvPicPr>
          <p:nvPr/>
        </p:nvPicPr>
        <p:blipFill>
          <a:blip r:embed="rId9">
            <a:duotone>
              <a:prstClr val="black"/>
              <a:schemeClr val="accent2">
                <a:tint val="45000"/>
                <a:satMod val="400000"/>
              </a:schemeClr>
            </a:duotone>
          </a:blip>
          <a:stretch>
            <a:fillRect/>
          </a:stretch>
        </p:blipFill>
        <p:spPr>
          <a:xfrm>
            <a:off x="16523485" y="9192741"/>
            <a:ext cx="646233" cy="435223"/>
          </a:xfrm>
          <a:prstGeom prst="rect">
            <a:avLst/>
          </a:prstGeom>
          <a:ln>
            <a:solidFill>
              <a:srgbClr val="7030A0"/>
            </a:solidFill>
          </a:ln>
        </p:spPr>
      </p:pic>
      <p:pic>
        <p:nvPicPr>
          <p:cNvPr id="40" name="Picture 39"/>
          <p:cNvPicPr>
            <a:picLocks noChangeAspect="1"/>
          </p:cNvPicPr>
          <p:nvPr/>
        </p:nvPicPr>
        <p:blipFill>
          <a:blip r:embed="rId9">
            <a:duotone>
              <a:prstClr val="black"/>
              <a:schemeClr val="accent2">
                <a:tint val="45000"/>
                <a:satMod val="400000"/>
              </a:schemeClr>
            </a:duotone>
          </a:blip>
          <a:stretch>
            <a:fillRect/>
          </a:stretch>
        </p:blipFill>
        <p:spPr>
          <a:xfrm>
            <a:off x="17908130" y="6991964"/>
            <a:ext cx="646233" cy="446712"/>
          </a:xfrm>
          <a:prstGeom prst="rect">
            <a:avLst/>
          </a:prstGeom>
          <a:ln>
            <a:solidFill>
              <a:srgbClr val="7030A0"/>
            </a:solidFill>
          </a:ln>
        </p:spPr>
      </p:pic>
      <p:pic>
        <p:nvPicPr>
          <p:cNvPr id="41" name="Picture 40"/>
          <p:cNvPicPr>
            <a:picLocks noChangeAspect="1"/>
          </p:cNvPicPr>
          <p:nvPr/>
        </p:nvPicPr>
        <p:blipFill>
          <a:blip r:embed="rId9">
            <a:duotone>
              <a:prstClr val="black"/>
              <a:schemeClr val="accent5">
                <a:tint val="45000"/>
                <a:satMod val="400000"/>
              </a:schemeClr>
            </a:duotone>
          </a:blip>
          <a:stretch>
            <a:fillRect/>
          </a:stretch>
        </p:blipFill>
        <p:spPr>
          <a:xfrm>
            <a:off x="17517547" y="8068843"/>
            <a:ext cx="646232" cy="379241"/>
          </a:xfrm>
          <a:prstGeom prst="rect">
            <a:avLst/>
          </a:prstGeom>
        </p:spPr>
      </p:pic>
      <p:pic>
        <p:nvPicPr>
          <p:cNvPr id="42" name="Picture 41"/>
          <p:cNvPicPr>
            <a:picLocks noChangeAspect="1"/>
          </p:cNvPicPr>
          <p:nvPr/>
        </p:nvPicPr>
        <p:blipFill>
          <a:blip r:embed="rId9">
            <a:duotone>
              <a:prstClr val="black"/>
              <a:schemeClr val="accent2">
                <a:tint val="45000"/>
                <a:satMod val="400000"/>
              </a:schemeClr>
            </a:duotone>
          </a:blip>
          <a:stretch>
            <a:fillRect/>
          </a:stretch>
        </p:blipFill>
        <p:spPr>
          <a:xfrm>
            <a:off x="16090188" y="10327742"/>
            <a:ext cx="646232" cy="433188"/>
          </a:xfrm>
          <a:prstGeom prst="rect">
            <a:avLst/>
          </a:prstGeom>
          <a:ln>
            <a:solidFill>
              <a:srgbClr val="7030A0"/>
            </a:solidFill>
          </a:ln>
        </p:spPr>
      </p:pic>
      <p:pic>
        <p:nvPicPr>
          <p:cNvPr id="43" name="Picture 42"/>
          <p:cNvPicPr>
            <a:picLocks noChangeAspect="1"/>
          </p:cNvPicPr>
          <p:nvPr/>
        </p:nvPicPr>
        <p:blipFill>
          <a:blip r:embed="rId9">
            <a:duotone>
              <a:prstClr val="black"/>
              <a:schemeClr val="accent2">
                <a:tint val="45000"/>
                <a:satMod val="400000"/>
              </a:schemeClr>
            </a:duotone>
          </a:blip>
          <a:stretch>
            <a:fillRect/>
          </a:stretch>
        </p:blipFill>
        <p:spPr>
          <a:xfrm>
            <a:off x="9276069" y="11323901"/>
            <a:ext cx="646232" cy="413006"/>
          </a:xfrm>
          <a:prstGeom prst="rect">
            <a:avLst/>
          </a:prstGeom>
          <a:ln>
            <a:solidFill>
              <a:srgbClr val="7030A0"/>
            </a:solidFill>
          </a:ln>
        </p:spPr>
      </p:pic>
      <p:pic>
        <p:nvPicPr>
          <p:cNvPr id="44" name="Picture 43"/>
          <p:cNvPicPr>
            <a:picLocks noChangeAspect="1"/>
          </p:cNvPicPr>
          <p:nvPr/>
        </p:nvPicPr>
        <p:blipFill>
          <a:blip r:embed="rId9">
            <a:duotone>
              <a:prstClr val="black"/>
              <a:schemeClr val="accent2">
                <a:tint val="45000"/>
                <a:satMod val="400000"/>
              </a:schemeClr>
            </a:duotone>
          </a:blip>
          <a:stretch>
            <a:fillRect/>
          </a:stretch>
        </p:blipFill>
        <p:spPr>
          <a:xfrm flipV="1">
            <a:off x="9433097" y="10232482"/>
            <a:ext cx="838224" cy="347942"/>
          </a:xfrm>
          <a:prstGeom prst="rect">
            <a:avLst/>
          </a:prstGeom>
          <a:ln>
            <a:solidFill>
              <a:srgbClr val="7030A0"/>
            </a:solidFill>
          </a:ln>
        </p:spPr>
      </p:pic>
      <p:sp>
        <p:nvSpPr>
          <p:cNvPr id="4" name="Rectangle 3"/>
          <p:cNvSpPr/>
          <p:nvPr/>
        </p:nvSpPr>
        <p:spPr>
          <a:xfrm>
            <a:off x="12762283" y="6646242"/>
            <a:ext cx="4920233" cy="101789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شمالا:المدية والبوبرة</a:t>
            </a:r>
            <a:endParaRPr lang="fr-FR" dirty="0"/>
          </a:p>
        </p:txBody>
      </p:sp>
      <p:sp>
        <p:nvSpPr>
          <p:cNvPr id="45" name="Rectangle 44"/>
          <p:cNvSpPr/>
          <p:nvPr/>
        </p:nvSpPr>
        <p:spPr>
          <a:xfrm>
            <a:off x="11746392" y="10078292"/>
            <a:ext cx="4055420"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جنوبا:بسكرة</a:t>
            </a:r>
            <a:endParaRPr lang="fr-FR" dirty="0"/>
          </a:p>
        </p:txBody>
      </p:sp>
      <p:pic>
        <p:nvPicPr>
          <p:cNvPr id="46" name="Picture 45"/>
          <p:cNvPicPr>
            <a:picLocks noChangeAspect="1"/>
          </p:cNvPicPr>
          <p:nvPr/>
        </p:nvPicPr>
        <p:blipFill>
          <a:blip r:embed="rId9">
            <a:duotone>
              <a:prstClr val="black"/>
              <a:schemeClr val="accent2">
                <a:tint val="45000"/>
                <a:satMod val="400000"/>
              </a:schemeClr>
            </a:duotone>
          </a:blip>
          <a:stretch>
            <a:fillRect/>
          </a:stretch>
        </p:blipFill>
        <p:spPr>
          <a:xfrm>
            <a:off x="4504062" y="8727155"/>
            <a:ext cx="646232" cy="465586"/>
          </a:xfrm>
          <a:prstGeom prst="rect">
            <a:avLst/>
          </a:prstGeom>
          <a:ln>
            <a:solidFill>
              <a:srgbClr val="7030A0"/>
            </a:solidFill>
          </a:ln>
        </p:spPr>
      </p:pic>
      <p:sp>
        <p:nvSpPr>
          <p:cNvPr id="47" name="Rectangle 46"/>
          <p:cNvSpPr/>
          <p:nvPr/>
        </p:nvSpPr>
        <p:spPr>
          <a:xfrm>
            <a:off x="11919763" y="8939997"/>
            <a:ext cx="4310250"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غربا:الجلفة</a:t>
            </a:r>
            <a:endParaRPr lang="fr-FR" dirty="0"/>
          </a:p>
        </p:txBody>
      </p:sp>
      <p:sp>
        <p:nvSpPr>
          <p:cNvPr id="48" name="Rectangle 47"/>
          <p:cNvSpPr/>
          <p:nvPr/>
        </p:nvSpPr>
        <p:spPr>
          <a:xfrm>
            <a:off x="12236160" y="7834016"/>
            <a:ext cx="5003125"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شرقا:برج بوعريرج</a:t>
            </a:r>
            <a:endParaRPr lang="fr-FR" dirty="0"/>
          </a:p>
        </p:txBody>
      </p:sp>
      <p:sp>
        <p:nvSpPr>
          <p:cNvPr id="49" name="Explosion 1 48"/>
          <p:cNvSpPr/>
          <p:nvPr/>
        </p:nvSpPr>
        <p:spPr>
          <a:xfrm>
            <a:off x="6607114" y="12113624"/>
            <a:ext cx="4077323" cy="2737014"/>
          </a:xfrm>
          <a:prstGeom prst="irregularSeal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DZ" b="1" dirty="0">
                <a:solidFill>
                  <a:srgbClr val="FF0000"/>
                </a:solidFill>
                <a:ea typeface="SimSun" panose="02010600030101010101" pitchFamily="2" charset="-122"/>
                <a:cs typeface="Simplified Arabic" panose="02020603050405020304" pitchFamily="18" charset="-78"/>
              </a:rPr>
              <a:t> </a:t>
            </a:r>
            <a:r>
              <a:rPr lang="ar-DZ" b="1" dirty="0" smtClean="0">
                <a:solidFill>
                  <a:srgbClr val="FF0000"/>
                </a:solidFill>
                <a:ea typeface="SimSun" panose="02010600030101010101" pitchFamily="2" charset="-122"/>
                <a:cs typeface="Simplified Arabic" panose="02020603050405020304" pitchFamily="18" charset="-78"/>
              </a:rPr>
              <a:t>     مساحتها 233.2</a:t>
            </a:r>
          </a:p>
          <a:p>
            <a:pPr algn="ctr"/>
            <a:r>
              <a:rPr lang="ar-DZ" b="1" dirty="0" smtClean="0">
                <a:solidFill>
                  <a:srgbClr val="FF0000"/>
                </a:solidFill>
                <a:ea typeface="SimSun" panose="02010600030101010101" pitchFamily="2" charset="-122"/>
                <a:cs typeface="Simplified Arabic" panose="02020603050405020304" pitchFamily="18" charset="-78"/>
              </a:rPr>
              <a:t>كم</a:t>
            </a:r>
            <a:endParaRPr lang="fr-FR" b="1" dirty="0">
              <a:solidFill>
                <a:srgbClr val="FF0000"/>
              </a:solidFill>
            </a:endParaRPr>
          </a:p>
        </p:txBody>
      </p:sp>
      <p:sp>
        <p:nvSpPr>
          <p:cNvPr id="50" name="Explosion 1 49"/>
          <p:cNvSpPr/>
          <p:nvPr/>
        </p:nvSpPr>
        <p:spPr>
          <a:xfrm>
            <a:off x="12319052" y="11091529"/>
            <a:ext cx="4920233" cy="2243304"/>
          </a:xfrm>
          <a:prstGeom prst="irregularSeal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DZ" b="1" dirty="0" smtClean="0">
                <a:solidFill>
                  <a:srgbClr val="FF0000"/>
                </a:solidFill>
                <a:ea typeface="SimSun" panose="02010600030101010101" pitchFamily="2" charset="-122"/>
                <a:cs typeface="Simplified Arabic" panose="02020603050405020304" pitchFamily="18" charset="-78"/>
              </a:rPr>
              <a:t>مساحتها180 </a:t>
            </a:r>
          </a:p>
          <a:p>
            <a:pPr algn="ctr"/>
            <a:r>
              <a:rPr lang="ar-DZ" b="1" dirty="0" smtClean="0">
                <a:solidFill>
                  <a:srgbClr val="FF0000"/>
                </a:solidFill>
                <a:ea typeface="SimSun" panose="02010600030101010101" pitchFamily="2" charset="-122"/>
                <a:cs typeface="Simplified Arabic" panose="02020603050405020304" pitchFamily="18" charset="-78"/>
              </a:rPr>
              <a:t>75</a:t>
            </a:r>
            <a:r>
              <a:rPr lang="ar-SA" b="1" dirty="0" smtClean="0">
                <a:solidFill>
                  <a:srgbClr val="FF0000"/>
                </a:solidFill>
                <a:ea typeface="SimSun" panose="02010600030101010101" pitchFamily="2" charset="-122"/>
                <a:cs typeface="Simplified Arabic" panose="02020603050405020304" pitchFamily="18" charset="-78"/>
              </a:rPr>
              <a:t> </a:t>
            </a:r>
            <a:r>
              <a:rPr lang="ar-DZ" b="1" dirty="0" smtClean="0">
                <a:solidFill>
                  <a:srgbClr val="FF0000"/>
                </a:solidFill>
                <a:ea typeface="SimSun" panose="02010600030101010101" pitchFamily="2" charset="-122"/>
                <a:cs typeface="Simplified Arabic" panose="02020603050405020304" pitchFamily="18" charset="-78"/>
              </a:rPr>
              <a:t>كم</a:t>
            </a:r>
            <a:r>
              <a:rPr lang="ar-SA" b="1" dirty="0" smtClean="0">
                <a:solidFill>
                  <a:srgbClr val="FF0000"/>
                </a:solidFill>
                <a:ea typeface="SimSun" panose="02010600030101010101" pitchFamily="2" charset="-122"/>
                <a:cs typeface="Simplified Arabic" panose="02020603050405020304" pitchFamily="18" charset="-78"/>
              </a:rPr>
              <a:t> </a:t>
            </a:r>
            <a:endParaRPr lang="fr-FR" b="1" dirty="0">
              <a:solidFill>
                <a:srgbClr val="FF0000"/>
              </a:solidFill>
            </a:endParaRPr>
          </a:p>
        </p:txBody>
      </p:sp>
      <p:sp>
        <p:nvSpPr>
          <p:cNvPr id="7" name="Rectangle 6"/>
          <p:cNvSpPr/>
          <p:nvPr/>
        </p:nvSpPr>
        <p:spPr>
          <a:xfrm>
            <a:off x="6044971" y="7730539"/>
            <a:ext cx="4246196"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شمالا:بوخميسة</a:t>
            </a:r>
            <a:endParaRPr lang="fr-FR" dirty="0"/>
          </a:p>
        </p:txBody>
      </p:sp>
      <p:sp>
        <p:nvSpPr>
          <p:cNvPr id="52" name="Rectangle 51"/>
          <p:cNvSpPr/>
          <p:nvPr/>
        </p:nvSpPr>
        <p:spPr>
          <a:xfrm>
            <a:off x="4994859" y="9932829"/>
            <a:ext cx="4246196"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غربا:أولاد منصور</a:t>
            </a:r>
            <a:endParaRPr lang="fr-FR" dirty="0"/>
          </a:p>
        </p:txBody>
      </p:sp>
      <p:sp>
        <p:nvSpPr>
          <p:cNvPr id="53" name="Rectangle 52"/>
          <p:cNvSpPr/>
          <p:nvPr/>
        </p:nvSpPr>
        <p:spPr>
          <a:xfrm>
            <a:off x="5352989" y="8806286"/>
            <a:ext cx="4246196"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شرقا:المطارفة</a:t>
            </a:r>
            <a:endParaRPr lang="fr-FR" dirty="0"/>
          </a:p>
        </p:txBody>
      </p:sp>
      <p:sp>
        <p:nvSpPr>
          <p:cNvPr id="54" name="Rectangle 53"/>
          <p:cNvSpPr/>
          <p:nvPr/>
        </p:nvSpPr>
        <p:spPr>
          <a:xfrm>
            <a:off x="4758820" y="10985554"/>
            <a:ext cx="4246196"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جنوبا:أولاد ماضي</a:t>
            </a:r>
            <a:endParaRPr lang="fr-FR" dirty="0"/>
          </a:p>
        </p:txBody>
      </p:sp>
      <p:sp>
        <p:nvSpPr>
          <p:cNvPr id="55" name="Rectangle 54"/>
          <p:cNvSpPr/>
          <p:nvPr/>
        </p:nvSpPr>
        <p:spPr>
          <a:xfrm>
            <a:off x="151857" y="8603188"/>
            <a:ext cx="4246196" cy="13047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يقع ضمن القطاع الأول </a:t>
            </a:r>
            <a:endParaRPr lang="fr-FR" dirty="0"/>
          </a:p>
        </p:txBody>
      </p:sp>
      <p:sp>
        <p:nvSpPr>
          <p:cNvPr id="56" name="Rectangle 55"/>
          <p:cNvSpPr/>
          <p:nvPr/>
        </p:nvSpPr>
        <p:spPr>
          <a:xfrm>
            <a:off x="211372" y="10365093"/>
            <a:ext cx="3806076" cy="137181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تقع في الحدود الشمالية الغربية</a:t>
            </a:r>
            <a:endParaRPr lang="fr-FR" dirty="0"/>
          </a:p>
        </p:txBody>
      </p:sp>
      <p:sp>
        <p:nvSpPr>
          <p:cNvPr id="15" name="Wave 14"/>
          <p:cNvSpPr/>
          <p:nvPr/>
        </p:nvSpPr>
        <p:spPr>
          <a:xfrm rot="18748168">
            <a:off x="10134847" y="1128044"/>
            <a:ext cx="4939570" cy="1202411"/>
          </a:xfrm>
          <a:prstGeom prst="wave">
            <a:avLst>
              <a:gd name="adj1" fmla="val 12500"/>
              <a:gd name="adj2" fmla="val -1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dirty="0" smtClean="0">
                <a:solidFill>
                  <a:schemeClr val="tx1"/>
                </a:solidFill>
              </a:rPr>
              <a:t>موقع من الوطن</a:t>
            </a:r>
            <a:endParaRPr lang="fr-FR" sz="3200" dirty="0">
              <a:solidFill>
                <a:schemeClr val="tx1"/>
              </a:solidFill>
            </a:endParaRPr>
          </a:p>
        </p:txBody>
      </p:sp>
      <p:sp>
        <p:nvSpPr>
          <p:cNvPr id="57" name="Wave 56"/>
          <p:cNvSpPr/>
          <p:nvPr/>
        </p:nvSpPr>
        <p:spPr>
          <a:xfrm rot="18395755">
            <a:off x="4045290" y="2475872"/>
            <a:ext cx="4965146" cy="914400"/>
          </a:xfrm>
          <a:prstGeom prst="wave">
            <a:avLst>
              <a:gd name="adj1" fmla="val 12500"/>
              <a:gd name="adj2" fmla="val -1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600" dirty="0" smtClean="0">
                <a:solidFill>
                  <a:schemeClr val="tx1"/>
                </a:solidFill>
              </a:rPr>
              <a:t>موقع المدينة</a:t>
            </a:r>
            <a:endParaRPr lang="fr-FR" sz="3600" dirty="0">
              <a:solidFill>
                <a:schemeClr val="tx1"/>
              </a:solidFill>
            </a:endParaRPr>
          </a:p>
        </p:txBody>
      </p:sp>
      <p:sp>
        <p:nvSpPr>
          <p:cNvPr id="58" name="Wave 57"/>
          <p:cNvSpPr/>
          <p:nvPr/>
        </p:nvSpPr>
        <p:spPr>
          <a:xfrm rot="18698575">
            <a:off x="-1009915" y="3170630"/>
            <a:ext cx="4855335" cy="914400"/>
          </a:xfrm>
          <a:prstGeom prst="wave">
            <a:avLst>
              <a:gd name="adj1" fmla="val 12500"/>
              <a:gd name="adj2" fmla="val -1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dirty="0" smtClean="0">
                <a:solidFill>
                  <a:schemeClr val="tx1"/>
                </a:solidFill>
              </a:rPr>
              <a:t>موقع حي 570 مسكن</a:t>
            </a:r>
            <a:endParaRPr lang="fr-FR" sz="3200" dirty="0">
              <a:solidFill>
                <a:schemeClr val="tx1"/>
              </a:solidFill>
            </a:endParaRPr>
          </a:p>
        </p:txBody>
      </p:sp>
      <p:sp>
        <p:nvSpPr>
          <p:cNvPr id="16" name="Curved Down Arrow 15"/>
          <p:cNvSpPr/>
          <p:nvPr/>
        </p:nvSpPr>
        <p:spPr>
          <a:xfrm>
            <a:off x="707611" y="4025206"/>
            <a:ext cx="1216152" cy="73152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59" name="Explosion 1 58"/>
          <p:cNvSpPr/>
          <p:nvPr/>
        </p:nvSpPr>
        <p:spPr>
          <a:xfrm>
            <a:off x="329420" y="11767180"/>
            <a:ext cx="4077323" cy="2737014"/>
          </a:xfrm>
          <a:prstGeom prst="irregularSeal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DZ" b="1" dirty="0">
                <a:solidFill>
                  <a:srgbClr val="FF0000"/>
                </a:solidFill>
                <a:ea typeface="SimSun" panose="02010600030101010101" pitchFamily="2" charset="-122"/>
                <a:cs typeface="Simplified Arabic" panose="02020603050405020304" pitchFamily="18" charset="-78"/>
              </a:rPr>
              <a:t> </a:t>
            </a:r>
            <a:r>
              <a:rPr lang="ar-DZ" b="1" dirty="0" smtClean="0">
                <a:solidFill>
                  <a:srgbClr val="FF0000"/>
                </a:solidFill>
                <a:ea typeface="SimSun" panose="02010600030101010101" pitchFamily="2" charset="-122"/>
                <a:cs typeface="Simplified Arabic" panose="02020603050405020304" pitchFamily="18" charset="-78"/>
              </a:rPr>
              <a:t>     مساحتها 11هكتار</a:t>
            </a:r>
          </a:p>
        </p:txBody>
      </p:sp>
    </p:spTree>
    <p:extLst>
      <p:ext uri="{BB962C8B-B14F-4D97-AF65-F5344CB8AC3E}">
        <p14:creationId xmlns:p14="http://schemas.microsoft.com/office/powerpoint/2010/main" val="396600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10"/>
                                        </p:tgtEl>
                                      </p:cBhvr>
                                    </p:animEffect>
                                    <p:anim calcmode="lin" valueType="num">
                                      <p:cBhvr>
                                        <p:cTn id="7" dur="2000"/>
                                        <p:tgtEl>
                                          <p:spTgt spid="1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0"/>
                                        </p:tgtEl>
                                        <p:attrNameLst>
                                          <p:attrName>ppt_h</p:attrName>
                                        </p:attrNameLst>
                                      </p:cBhvr>
                                      <p:tavLst>
                                        <p:tav tm="0">
                                          <p:val>
                                            <p:strVal val="ppt_h"/>
                                          </p:val>
                                        </p:tav>
                                        <p:tav tm="100000">
                                          <p:val>
                                            <p:strVal val="ppt_h"/>
                                          </p:val>
                                        </p:tav>
                                      </p:tavLst>
                                    </p:anim>
                                    <p:set>
                                      <p:cBhvr>
                                        <p:cTn id="9" dur="1" fill="hold">
                                          <p:stCondLst>
                                            <p:cond delay="1999"/>
                                          </p:stCondLst>
                                        </p:cTn>
                                        <p:tgtEl>
                                          <p:spTgt spid="10"/>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49"/>
                                        </p:tgtEl>
                                      </p:cBhvr>
                                      <p:by x="150000" y="150000"/>
                                    </p:animScale>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p:cTn id="46" dur="500" fill="hold"/>
                                        <p:tgtEl>
                                          <p:spTgt spid="50"/>
                                        </p:tgtEl>
                                        <p:attrNameLst>
                                          <p:attrName>ppt_w</p:attrName>
                                        </p:attrNameLst>
                                      </p:cBhvr>
                                      <p:tavLst>
                                        <p:tav tm="0">
                                          <p:val>
                                            <p:fltVal val="0"/>
                                          </p:val>
                                        </p:tav>
                                        <p:tav tm="100000">
                                          <p:val>
                                            <p:strVal val="#ppt_w"/>
                                          </p:val>
                                        </p:tav>
                                      </p:tavLst>
                                    </p:anim>
                                    <p:anim calcmode="lin" valueType="num">
                                      <p:cBhvr>
                                        <p:cTn id="47" dur="500" fill="hold"/>
                                        <p:tgtEl>
                                          <p:spTgt spid="50"/>
                                        </p:tgtEl>
                                        <p:attrNameLst>
                                          <p:attrName>ppt_h</p:attrName>
                                        </p:attrNameLst>
                                      </p:cBhvr>
                                      <p:tavLst>
                                        <p:tav tm="0">
                                          <p:val>
                                            <p:fltVal val="0"/>
                                          </p:val>
                                        </p:tav>
                                        <p:tav tm="100000">
                                          <p:val>
                                            <p:strVal val="#ppt_h"/>
                                          </p:val>
                                        </p:tav>
                                      </p:tavLst>
                                    </p:anim>
                                    <p:animEffect transition="in" filter="fade">
                                      <p:cBhvr>
                                        <p:cTn id="48" dur="500"/>
                                        <p:tgtEl>
                                          <p:spTgt spid="50"/>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mph" presetSubtype="0" fill="hold" grpId="1" nodeType="clickEffect">
                                  <p:stCondLst>
                                    <p:cond delay="0"/>
                                  </p:stCondLst>
                                  <p:childTnLst>
                                    <p:animScale>
                                      <p:cBhvr>
                                        <p:cTn id="52" dur="2000" fill="hold"/>
                                        <p:tgtEl>
                                          <p:spTgt spid="50"/>
                                        </p:tgtEl>
                                      </p:cBhvr>
                                      <p:by x="150000" y="150000"/>
                                    </p:animScale>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p:cTn id="57" dur="500" fill="hold"/>
                                        <p:tgtEl>
                                          <p:spTgt spid="59"/>
                                        </p:tgtEl>
                                        <p:attrNameLst>
                                          <p:attrName>ppt_w</p:attrName>
                                        </p:attrNameLst>
                                      </p:cBhvr>
                                      <p:tavLst>
                                        <p:tav tm="0">
                                          <p:val>
                                            <p:fltVal val="0"/>
                                          </p:val>
                                        </p:tav>
                                        <p:tav tm="100000">
                                          <p:val>
                                            <p:strVal val="#ppt_w"/>
                                          </p:val>
                                        </p:tav>
                                      </p:tavLst>
                                    </p:anim>
                                    <p:anim calcmode="lin" valueType="num">
                                      <p:cBhvr>
                                        <p:cTn id="58" dur="500" fill="hold"/>
                                        <p:tgtEl>
                                          <p:spTgt spid="59"/>
                                        </p:tgtEl>
                                        <p:attrNameLst>
                                          <p:attrName>ppt_h</p:attrName>
                                        </p:attrNameLst>
                                      </p:cBhvr>
                                      <p:tavLst>
                                        <p:tav tm="0">
                                          <p:val>
                                            <p:fltVal val="0"/>
                                          </p:val>
                                        </p:tav>
                                        <p:tav tm="100000">
                                          <p:val>
                                            <p:strVal val="#ppt_h"/>
                                          </p:val>
                                        </p:tav>
                                      </p:tavLst>
                                    </p:anim>
                                    <p:animEffect transition="in" filter="fade">
                                      <p:cBhvr>
                                        <p:cTn id="59" dur="500"/>
                                        <p:tgtEl>
                                          <p:spTgt spid="59"/>
                                        </p:tgtEl>
                                      </p:cBhvr>
                                    </p:animEffect>
                                  </p:childTnLst>
                                </p:cTn>
                              </p:par>
                            </p:childTnLst>
                          </p:cTn>
                        </p:par>
                      </p:childTnLst>
                    </p:cTn>
                  </p:par>
                  <p:par>
                    <p:cTn id="60" fill="hold">
                      <p:stCondLst>
                        <p:cond delay="indefinite"/>
                      </p:stCondLst>
                      <p:childTnLst>
                        <p:par>
                          <p:cTn id="61" fill="hold">
                            <p:stCondLst>
                              <p:cond delay="0"/>
                            </p:stCondLst>
                            <p:childTnLst>
                              <p:par>
                                <p:cTn id="62" presetID="6" presetClass="emph" presetSubtype="0" fill="hold" grpId="1" nodeType="clickEffect">
                                  <p:stCondLst>
                                    <p:cond delay="0"/>
                                  </p:stCondLst>
                                  <p:childTnLst>
                                    <p:animScale>
                                      <p:cBhvr>
                                        <p:cTn id="63" dur="2000" fill="hold"/>
                                        <p:tgtEl>
                                          <p:spTgt spid="5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9" grpId="0" animBg="1"/>
      <p:bldP spid="49" grpId="1" animBg="1"/>
      <p:bldP spid="50" grpId="0" animBg="1"/>
      <p:bldP spid="50" grpId="1" animBg="1"/>
      <p:bldP spid="59" grpId="0" animBg="1"/>
      <p:bldP spid="59"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Fireworks">
  <a:themeElements>
    <a:clrScheme name="Firework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fontScheme name="Fireworks">
      <a:majorFont>
        <a:latin typeface="Arial Black"/>
        <a:ea typeface=""/>
        <a:cs typeface="Arial"/>
      </a:majorFont>
      <a:minorFont>
        <a:latin typeface="Arial Black"/>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Black" panose="020B0A040201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Black" panose="020B0A04020102020204" pitchFamily="34" charset="0"/>
            <a:cs typeface="Arial" panose="020B0604020202020204" pitchFamily="34" charset="0"/>
          </a:defRPr>
        </a:defPPr>
      </a:lstStyle>
    </a:lnDef>
  </a:objectDefaults>
  <a:extraClrSchemeLst>
    <a:extraClrScheme>
      <a:clrScheme name="Firework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Firework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Fireworks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ireworks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Fireworks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Opulent</Template>
  <TotalTime>5386</TotalTime>
  <Words>1363</Words>
  <Application>Microsoft Office PowerPoint</Application>
  <PresentationFormat>Custom</PresentationFormat>
  <Paragraphs>323</Paragraphs>
  <Slides>24</Slides>
  <Notes>15</Notes>
  <HiddenSlides>0</HiddenSlides>
  <MMClips>0</MMClips>
  <ScaleCrop>false</ScaleCrop>
  <HeadingPairs>
    <vt:vector size="6" baseType="variant">
      <vt:variant>
        <vt:lpstr>Fonts Used</vt:lpstr>
      </vt:variant>
      <vt:variant>
        <vt:i4>24</vt:i4>
      </vt:variant>
      <vt:variant>
        <vt:lpstr>Theme</vt:lpstr>
      </vt:variant>
      <vt:variant>
        <vt:i4>2</vt:i4>
      </vt:variant>
      <vt:variant>
        <vt:lpstr>Slide Titles</vt:lpstr>
      </vt:variant>
      <vt:variant>
        <vt:i4>24</vt:i4>
      </vt:variant>
    </vt:vector>
  </HeadingPairs>
  <TitlesOfParts>
    <vt:vector size="50" baseType="lpstr">
      <vt:lpstr>KaiTi</vt:lpstr>
      <vt:lpstr>SimSun</vt:lpstr>
      <vt:lpstr>Arabic Typesetting</vt:lpstr>
      <vt:lpstr>Arial</vt:lpstr>
      <vt:lpstr>Arial Black</vt:lpstr>
      <vt:lpstr>Baskerville Old Face</vt:lpstr>
      <vt:lpstr>Bodoni MT Black</vt:lpstr>
      <vt:lpstr>Calibri</vt:lpstr>
      <vt:lpstr>Comic Sans MS</vt:lpstr>
      <vt:lpstr>Elephant</vt:lpstr>
      <vt:lpstr>Forte</vt:lpstr>
      <vt:lpstr>Rockwell Extra Bold</vt:lpstr>
      <vt:lpstr>Segoe UI</vt:lpstr>
      <vt:lpstr>Showcard Gothic</vt:lpstr>
      <vt:lpstr>Simple Outline Pat</vt:lpstr>
      <vt:lpstr>Simplified Arabic</vt:lpstr>
      <vt:lpstr>Simplified Arabic Fixed</vt:lpstr>
      <vt:lpstr>Tahoma</vt:lpstr>
      <vt:lpstr>Times New Roman</vt:lpstr>
      <vt:lpstr>Traditional Arabic</vt:lpstr>
      <vt:lpstr>Trebuchet MS</vt:lpstr>
      <vt:lpstr>Tw Cen MT</vt:lpstr>
      <vt:lpstr>Wingdings</vt:lpstr>
      <vt:lpstr>Wingdings 2</vt:lpstr>
      <vt:lpstr>Opulent</vt:lpstr>
      <vt:lpstr>Fireworks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NOUR BOUTHAINA</dc:creator>
  <cp:lastModifiedBy>Copie Star</cp:lastModifiedBy>
  <cp:revision>463</cp:revision>
  <dcterms:created xsi:type="dcterms:W3CDTF">2016-11-21T22:22:44Z</dcterms:created>
  <dcterms:modified xsi:type="dcterms:W3CDTF">2018-06-21T13:10:24Z</dcterms:modified>
</cp:coreProperties>
</file>