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21386800" cy="15122525"/>
  <p:notesSz cx="6858000" cy="9144000"/>
  <p:defaultTextStyle>
    <a:defPPr>
      <a:defRPr lang="fr-FR"/>
    </a:defPPr>
    <a:lvl1pPr marL="0" algn="l" defTabSz="2086204" rtl="0" eaLnBrk="1" latinLnBrk="0" hangingPunct="1">
      <a:defRPr sz="4100" kern="1200">
        <a:solidFill>
          <a:schemeClr val="tx1"/>
        </a:solidFill>
        <a:latin typeface="+mn-lt"/>
        <a:ea typeface="+mn-ea"/>
        <a:cs typeface="+mn-cs"/>
      </a:defRPr>
    </a:lvl1pPr>
    <a:lvl2pPr marL="1043102" algn="l" defTabSz="2086204" rtl="0" eaLnBrk="1" latinLnBrk="0" hangingPunct="1">
      <a:defRPr sz="4100" kern="1200">
        <a:solidFill>
          <a:schemeClr val="tx1"/>
        </a:solidFill>
        <a:latin typeface="+mn-lt"/>
        <a:ea typeface="+mn-ea"/>
        <a:cs typeface="+mn-cs"/>
      </a:defRPr>
    </a:lvl2pPr>
    <a:lvl3pPr marL="2086204" algn="l" defTabSz="2086204" rtl="0" eaLnBrk="1" latinLnBrk="0" hangingPunct="1">
      <a:defRPr sz="4100" kern="1200">
        <a:solidFill>
          <a:schemeClr val="tx1"/>
        </a:solidFill>
        <a:latin typeface="+mn-lt"/>
        <a:ea typeface="+mn-ea"/>
        <a:cs typeface="+mn-cs"/>
      </a:defRPr>
    </a:lvl3pPr>
    <a:lvl4pPr marL="3129305" algn="l" defTabSz="2086204" rtl="0" eaLnBrk="1" latinLnBrk="0" hangingPunct="1">
      <a:defRPr sz="4100" kern="1200">
        <a:solidFill>
          <a:schemeClr val="tx1"/>
        </a:solidFill>
        <a:latin typeface="+mn-lt"/>
        <a:ea typeface="+mn-ea"/>
        <a:cs typeface="+mn-cs"/>
      </a:defRPr>
    </a:lvl4pPr>
    <a:lvl5pPr marL="4172407" algn="l" defTabSz="2086204" rtl="0" eaLnBrk="1" latinLnBrk="0" hangingPunct="1">
      <a:defRPr sz="4100" kern="1200">
        <a:solidFill>
          <a:schemeClr val="tx1"/>
        </a:solidFill>
        <a:latin typeface="+mn-lt"/>
        <a:ea typeface="+mn-ea"/>
        <a:cs typeface="+mn-cs"/>
      </a:defRPr>
    </a:lvl5pPr>
    <a:lvl6pPr marL="5215509" algn="l" defTabSz="2086204" rtl="0" eaLnBrk="1" latinLnBrk="0" hangingPunct="1">
      <a:defRPr sz="4100" kern="1200">
        <a:solidFill>
          <a:schemeClr val="tx1"/>
        </a:solidFill>
        <a:latin typeface="+mn-lt"/>
        <a:ea typeface="+mn-ea"/>
        <a:cs typeface="+mn-cs"/>
      </a:defRPr>
    </a:lvl6pPr>
    <a:lvl7pPr marL="6258611" algn="l" defTabSz="2086204" rtl="0" eaLnBrk="1" latinLnBrk="0" hangingPunct="1">
      <a:defRPr sz="4100" kern="1200">
        <a:solidFill>
          <a:schemeClr val="tx1"/>
        </a:solidFill>
        <a:latin typeface="+mn-lt"/>
        <a:ea typeface="+mn-ea"/>
        <a:cs typeface="+mn-cs"/>
      </a:defRPr>
    </a:lvl7pPr>
    <a:lvl8pPr marL="7301713" algn="l" defTabSz="2086204" rtl="0" eaLnBrk="1" latinLnBrk="0" hangingPunct="1">
      <a:defRPr sz="4100" kern="1200">
        <a:solidFill>
          <a:schemeClr val="tx1"/>
        </a:solidFill>
        <a:latin typeface="+mn-lt"/>
        <a:ea typeface="+mn-ea"/>
        <a:cs typeface="+mn-cs"/>
      </a:defRPr>
    </a:lvl8pPr>
    <a:lvl9pPr marL="8344814" algn="l" defTabSz="2086204" rtl="0" eaLnBrk="1" latinLnBrk="0" hangingPunct="1">
      <a:defRPr sz="4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48" d="100"/>
          <a:sy n="48" d="100"/>
        </p:scale>
        <p:origin x="-78" y="78"/>
      </p:cViewPr>
      <p:guideLst>
        <p:guide orient="horz" pos="4763"/>
        <p:guide pos="673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604010" y="4697786"/>
            <a:ext cx="18178780" cy="3241541"/>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3208020" y="8569431"/>
            <a:ext cx="14970760" cy="3864645"/>
          </a:xfrm>
        </p:spPr>
        <p:txBody>
          <a:bodyPr/>
          <a:lstStyle>
            <a:lvl1pPr marL="0" indent="0" algn="ctr">
              <a:buNone/>
              <a:defRPr>
                <a:solidFill>
                  <a:schemeClr val="tx1">
                    <a:tint val="75000"/>
                  </a:schemeClr>
                </a:solidFill>
              </a:defRPr>
            </a:lvl1pPr>
            <a:lvl2pPr marL="1043102" indent="0" algn="ctr">
              <a:buNone/>
              <a:defRPr>
                <a:solidFill>
                  <a:schemeClr val="tx1">
                    <a:tint val="75000"/>
                  </a:schemeClr>
                </a:solidFill>
              </a:defRPr>
            </a:lvl2pPr>
            <a:lvl3pPr marL="2086204" indent="0" algn="ctr">
              <a:buNone/>
              <a:defRPr>
                <a:solidFill>
                  <a:schemeClr val="tx1">
                    <a:tint val="75000"/>
                  </a:schemeClr>
                </a:solidFill>
              </a:defRPr>
            </a:lvl3pPr>
            <a:lvl4pPr marL="3129305" indent="0" algn="ctr">
              <a:buNone/>
              <a:defRPr>
                <a:solidFill>
                  <a:schemeClr val="tx1">
                    <a:tint val="75000"/>
                  </a:schemeClr>
                </a:solidFill>
              </a:defRPr>
            </a:lvl4pPr>
            <a:lvl5pPr marL="4172407" indent="0" algn="ctr">
              <a:buNone/>
              <a:defRPr>
                <a:solidFill>
                  <a:schemeClr val="tx1">
                    <a:tint val="75000"/>
                  </a:schemeClr>
                </a:solidFill>
              </a:defRPr>
            </a:lvl5pPr>
            <a:lvl6pPr marL="5215509" indent="0" algn="ctr">
              <a:buNone/>
              <a:defRPr>
                <a:solidFill>
                  <a:schemeClr val="tx1">
                    <a:tint val="75000"/>
                  </a:schemeClr>
                </a:solidFill>
              </a:defRPr>
            </a:lvl6pPr>
            <a:lvl7pPr marL="6258611" indent="0" algn="ctr">
              <a:buNone/>
              <a:defRPr>
                <a:solidFill>
                  <a:schemeClr val="tx1">
                    <a:tint val="75000"/>
                  </a:schemeClr>
                </a:solidFill>
              </a:defRPr>
            </a:lvl7pPr>
            <a:lvl8pPr marL="7301713" indent="0" algn="ctr">
              <a:buNone/>
              <a:defRPr>
                <a:solidFill>
                  <a:schemeClr val="tx1">
                    <a:tint val="75000"/>
                  </a:schemeClr>
                </a:solidFill>
              </a:defRPr>
            </a:lvl8pPr>
            <a:lvl9pPr marL="8344814"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F569F0BD-329C-4E92-B5A9-F71140C7AC1A}" type="datetimeFigureOut">
              <a:rPr lang="fr-FR" smtClean="0"/>
              <a:pPr/>
              <a:t>11/09/2015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87D8E99-07AA-4852-8C09-B9003D4D916C}"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569F0BD-329C-4E92-B5A9-F71140C7AC1A}" type="datetimeFigureOut">
              <a:rPr lang="fr-FR" smtClean="0"/>
              <a:pPr/>
              <a:t>11/09/2015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87D8E99-07AA-4852-8C09-B9003D4D916C}"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36264736" y="1333724"/>
            <a:ext cx="11254060" cy="28452751"/>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2502553" y="1333724"/>
            <a:ext cx="33405737" cy="28452751"/>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569F0BD-329C-4E92-B5A9-F71140C7AC1A}" type="datetimeFigureOut">
              <a:rPr lang="fr-FR" smtClean="0"/>
              <a:pPr/>
              <a:t>11/09/2015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87D8E99-07AA-4852-8C09-B9003D4D916C}"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569F0BD-329C-4E92-B5A9-F71140C7AC1A}" type="datetimeFigureOut">
              <a:rPr lang="fr-FR" smtClean="0"/>
              <a:pPr/>
              <a:t>11/09/2015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87D8E99-07AA-4852-8C09-B9003D4D916C}"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1689410" y="9717624"/>
            <a:ext cx="18178780" cy="3003501"/>
          </a:xfrm>
        </p:spPr>
        <p:txBody>
          <a:bodyPr anchor="t"/>
          <a:lstStyle>
            <a:lvl1pPr algn="l">
              <a:defRPr sz="91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1689410" y="6409573"/>
            <a:ext cx="18178780" cy="3308051"/>
          </a:xfrm>
        </p:spPr>
        <p:txBody>
          <a:bodyPr anchor="b"/>
          <a:lstStyle>
            <a:lvl1pPr marL="0" indent="0">
              <a:buNone/>
              <a:defRPr sz="4600">
                <a:solidFill>
                  <a:schemeClr val="tx1">
                    <a:tint val="75000"/>
                  </a:schemeClr>
                </a:solidFill>
              </a:defRPr>
            </a:lvl1pPr>
            <a:lvl2pPr marL="1043102" indent="0">
              <a:buNone/>
              <a:defRPr sz="4100">
                <a:solidFill>
                  <a:schemeClr val="tx1">
                    <a:tint val="75000"/>
                  </a:schemeClr>
                </a:solidFill>
              </a:defRPr>
            </a:lvl2pPr>
            <a:lvl3pPr marL="2086204" indent="0">
              <a:buNone/>
              <a:defRPr sz="3700">
                <a:solidFill>
                  <a:schemeClr val="tx1">
                    <a:tint val="75000"/>
                  </a:schemeClr>
                </a:solidFill>
              </a:defRPr>
            </a:lvl3pPr>
            <a:lvl4pPr marL="3129305" indent="0">
              <a:buNone/>
              <a:defRPr sz="3200">
                <a:solidFill>
                  <a:schemeClr val="tx1">
                    <a:tint val="75000"/>
                  </a:schemeClr>
                </a:solidFill>
              </a:defRPr>
            </a:lvl4pPr>
            <a:lvl5pPr marL="4172407" indent="0">
              <a:buNone/>
              <a:defRPr sz="3200">
                <a:solidFill>
                  <a:schemeClr val="tx1">
                    <a:tint val="75000"/>
                  </a:schemeClr>
                </a:solidFill>
              </a:defRPr>
            </a:lvl5pPr>
            <a:lvl6pPr marL="5215509" indent="0">
              <a:buNone/>
              <a:defRPr sz="3200">
                <a:solidFill>
                  <a:schemeClr val="tx1">
                    <a:tint val="75000"/>
                  </a:schemeClr>
                </a:solidFill>
              </a:defRPr>
            </a:lvl6pPr>
            <a:lvl7pPr marL="6258611" indent="0">
              <a:buNone/>
              <a:defRPr sz="3200">
                <a:solidFill>
                  <a:schemeClr val="tx1">
                    <a:tint val="75000"/>
                  </a:schemeClr>
                </a:solidFill>
              </a:defRPr>
            </a:lvl7pPr>
            <a:lvl8pPr marL="7301713" indent="0">
              <a:buNone/>
              <a:defRPr sz="3200">
                <a:solidFill>
                  <a:schemeClr val="tx1">
                    <a:tint val="75000"/>
                  </a:schemeClr>
                </a:solidFill>
              </a:defRPr>
            </a:lvl8pPr>
            <a:lvl9pPr marL="8344814" indent="0">
              <a:buNone/>
              <a:defRPr sz="32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F569F0BD-329C-4E92-B5A9-F71140C7AC1A}" type="datetimeFigureOut">
              <a:rPr lang="fr-FR" smtClean="0"/>
              <a:pPr/>
              <a:t>11/09/2015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87D8E99-07AA-4852-8C09-B9003D4D916C}"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2502554" y="7781802"/>
            <a:ext cx="22329898" cy="22004674"/>
          </a:xfrm>
        </p:spPr>
        <p:txBody>
          <a:bodyPr/>
          <a:lstStyle>
            <a:lvl1pPr>
              <a:defRPr sz="6400"/>
            </a:lvl1pPr>
            <a:lvl2pPr>
              <a:defRPr sz="5500"/>
            </a:lvl2pPr>
            <a:lvl3pPr>
              <a:defRPr sz="4600"/>
            </a:lvl3pPr>
            <a:lvl4pPr>
              <a:defRPr sz="4100"/>
            </a:lvl4pPr>
            <a:lvl5pPr>
              <a:defRPr sz="4100"/>
            </a:lvl5pPr>
            <a:lvl6pPr>
              <a:defRPr sz="4100"/>
            </a:lvl6pPr>
            <a:lvl7pPr>
              <a:defRPr sz="4100"/>
            </a:lvl7pPr>
            <a:lvl8pPr>
              <a:defRPr sz="4100"/>
            </a:lvl8pPr>
            <a:lvl9pPr>
              <a:defRPr sz="41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25188899" y="7781802"/>
            <a:ext cx="22329898" cy="22004674"/>
          </a:xfrm>
        </p:spPr>
        <p:txBody>
          <a:bodyPr/>
          <a:lstStyle>
            <a:lvl1pPr>
              <a:defRPr sz="6400"/>
            </a:lvl1pPr>
            <a:lvl2pPr>
              <a:defRPr sz="5500"/>
            </a:lvl2pPr>
            <a:lvl3pPr>
              <a:defRPr sz="4600"/>
            </a:lvl3pPr>
            <a:lvl4pPr>
              <a:defRPr sz="4100"/>
            </a:lvl4pPr>
            <a:lvl5pPr>
              <a:defRPr sz="4100"/>
            </a:lvl5pPr>
            <a:lvl6pPr>
              <a:defRPr sz="4100"/>
            </a:lvl6pPr>
            <a:lvl7pPr>
              <a:defRPr sz="4100"/>
            </a:lvl7pPr>
            <a:lvl8pPr>
              <a:defRPr sz="4100"/>
            </a:lvl8pPr>
            <a:lvl9pPr>
              <a:defRPr sz="41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F569F0BD-329C-4E92-B5A9-F71140C7AC1A}" type="datetimeFigureOut">
              <a:rPr lang="fr-FR" smtClean="0"/>
              <a:pPr/>
              <a:t>11/09/2015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87D8E99-07AA-4852-8C09-B9003D4D916C}"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1069340" y="605602"/>
            <a:ext cx="19248120" cy="2520421"/>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1069340" y="3385067"/>
            <a:ext cx="9449551" cy="1410734"/>
          </a:xfrm>
        </p:spPr>
        <p:txBody>
          <a:bodyPr anchor="b"/>
          <a:lstStyle>
            <a:lvl1pPr marL="0" indent="0">
              <a:buNone/>
              <a:defRPr sz="5500" b="1"/>
            </a:lvl1pPr>
            <a:lvl2pPr marL="1043102" indent="0">
              <a:buNone/>
              <a:defRPr sz="4600" b="1"/>
            </a:lvl2pPr>
            <a:lvl3pPr marL="2086204" indent="0">
              <a:buNone/>
              <a:defRPr sz="4100" b="1"/>
            </a:lvl3pPr>
            <a:lvl4pPr marL="3129305" indent="0">
              <a:buNone/>
              <a:defRPr sz="3700" b="1"/>
            </a:lvl4pPr>
            <a:lvl5pPr marL="4172407" indent="0">
              <a:buNone/>
              <a:defRPr sz="3700" b="1"/>
            </a:lvl5pPr>
            <a:lvl6pPr marL="5215509" indent="0">
              <a:buNone/>
              <a:defRPr sz="3700" b="1"/>
            </a:lvl6pPr>
            <a:lvl7pPr marL="6258611" indent="0">
              <a:buNone/>
              <a:defRPr sz="3700" b="1"/>
            </a:lvl7pPr>
            <a:lvl8pPr marL="7301713" indent="0">
              <a:buNone/>
              <a:defRPr sz="3700" b="1"/>
            </a:lvl8pPr>
            <a:lvl9pPr marL="8344814" indent="0">
              <a:buNone/>
              <a:defRPr sz="37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1069340" y="4795801"/>
            <a:ext cx="9449551" cy="8712956"/>
          </a:xfrm>
        </p:spPr>
        <p:txBody>
          <a:bodyPr/>
          <a:lstStyle>
            <a:lvl1pPr>
              <a:defRPr sz="5500"/>
            </a:lvl1pPr>
            <a:lvl2pPr>
              <a:defRPr sz="4600"/>
            </a:lvl2pPr>
            <a:lvl3pPr>
              <a:defRPr sz="4100"/>
            </a:lvl3pPr>
            <a:lvl4pPr>
              <a:defRPr sz="3700"/>
            </a:lvl4pPr>
            <a:lvl5pPr>
              <a:defRPr sz="3700"/>
            </a:lvl5pPr>
            <a:lvl6pPr>
              <a:defRPr sz="3700"/>
            </a:lvl6pPr>
            <a:lvl7pPr>
              <a:defRPr sz="3700"/>
            </a:lvl7pPr>
            <a:lvl8pPr>
              <a:defRPr sz="3700"/>
            </a:lvl8pPr>
            <a:lvl9pPr>
              <a:defRPr sz="37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10864198" y="3385067"/>
            <a:ext cx="9453263" cy="1410734"/>
          </a:xfrm>
        </p:spPr>
        <p:txBody>
          <a:bodyPr anchor="b"/>
          <a:lstStyle>
            <a:lvl1pPr marL="0" indent="0">
              <a:buNone/>
              <a:defRPr sz="5500" b="1"/>
            </a:lvl1pPr>
            <a:lvl2pPr marL="1043102" indent="0">
              <a:buNone/>
              <a:defRPr sz="4600" b="1"/>
            </a:lvl2pPr>
            <a:lvl3pPr marL="2086204" indent="0">
              <a:buNone/>
              <a:defRPr sz="4100" b="1"/>
            </a:lvl3pPr>
            <a:lvl4pPr marL="3129305" indent="0">
              <a:buNone/>
              <a:defRPr sz="3700" b="1"/>
            </a:lvl4pPr>
            <a:lvl5pPr marL="4172407" indent="0">
              <a:buNone/>
              <a:defRPr sz="3700" b="1"/>
            </a:lvl5pPr>
            <a:lvl6pPr marL="5215509" indent="0">
              <a:buNone/>
              <a:defRPr sz="3700" b="1"/>
            </a:lvl6pPr>
            <a:lvl7pPr marL="6258611" indent="0">
              <a:buNone/>
              <a:defRPr sz="3700" b="1"/>
            </a:lvl7pPr>
            <a:lvl8pPr marL="7301713" indent="0">
              <a:buNone/>
              <a:defRPr sz="3700" b="1"/>
            </a:lvl8pPr>
            <a:lvl9pPr marL="8344814" indent="0">
              <a:buNone/>
              <a:defRPr sz="37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10864198" y="4795801"/>
            <a:ext cx="9453263" cy="8712956"/>
          </a:xfrm>
        </p:spPr>
        <p:txBody>
          <a:bodyPr/>
          <a:lstStyle>
            <a:lvl1pPr>
              <a:defRPr sz="5500"/>
            </a:lvl1pPr>
            <a:lvl2pPr>
              <a:defRPr sz="4600"/>
            </a:lvl2pPr>
            <a:lvl3pPr>
              <a:defRPr sz="4100"/>
            </a:lvl3pPr>
            <a:lvl4pPr>
              <a:defRPr sz="3700"/>
            </a:lvl4pPr>
            <a:lvl5pPr>
              <a:defRPr sz="3700"/>
            </a:lvl5pPr>
            <a:lvl6pPr>
              <a:defRPr sz="3700"/>
            </a:lvl6pPr>
            <a:lvl7pPr>
              <a:defRPr sz="3700"/>
            </a:lvl7pPr>
            <a:lvl8pPr>
              <a:defRPr sz="3700"/>
            </a:lvl8pPr>
            <a:lvl9pPr>
              <a:defRPr sz="37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F569F0BD-329C-4E92-B5A9-F71140C7AC1A}" type="datetimeFigureOut">
              <a:rPr lang="fr-FR" smtClean="0"/>
              <a:pPr/>
              <a:t>11/09/2015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987D8E99-07AA-4852-8C09-B9003D4D916C}"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F569F0BD-329C-4E92-B5A9-F71140C7AC1A}" type="datetimeFigureOut">
              <a:rPr lang="fr-FR" smtClean="0"/>
              <a:pPr/>
              <a:t>11/09/2015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987D8E99-07AA-4852-8C09-B9003D4D916C}"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569F0BD-329C-4E92-B5A9-F71140C7AC1A}" type="datetimeFigureOut">
              <a:rPr lang="fr-FR" smtClean="0"/>
              <a:pPr/>
              <a:t>11/09/2015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987D8E99-07AA-4852-8C09-B9003D4D916C}"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069341" y="602100"/>
            <a:ext cx="7036110" cy="2562428"/>
          </a:xfrm>
        </p:spPr>
        <p:txBody>
          <a:bodyPr anchor="b"/>
          <a:lstStyle>
            <a:lvl1pPr algn="l">
              <a:defRPr sz="4600" b="1"/>
            </a:lvl1pPr>
          </a:lstStyle>
          <a:p>
            <a:r>
              <a:rPr lang="fr-FR" smtClean="0"/>
              <a:t>Cliquez pour modifier le style du titre</a:t>
            </a:r>
            <a:endParaRPr lang="fr-FR"/>
          </a:p>
        </p:txBody>
      </p:sp>
      <p:sp>
        <p:nvSpPr>
          <p:cNvPr id="3" name="Espace réservé du contenu 2"/>
          <p:cNvSpPr>
            <a:spLocks noGrp="1"/>
          </p:cNvSpPr>
          <p:nvPr>
            <p:ph idx="1"/>
          </p:nvPr>
        </p:nvSpPr>
        <p:spPr>
          <a:xfrm>
            <a:off x="8361645" y="602102"/>
            <a:ext cx="11955815" cy="12906656"/>
          </a:xfrm>
        </p:spPr>
        <p:txBody>
          <a:bodyPr/>
          <a:lstStyle>
            <a:lvl1pPr>
              <a:defRPr sz="7300"/>
            </a:lvl1pPr>
            <a:lvl2pPr>
              <a:defRPr sz="6400"/>
            </a:lvl2pPr>
            <a:lvl3pPr>
              <a:defRPr sz="5500"/>
            </a:lvl3pPr>
            <a:lvl4pPr>
              <a:defRPr sz="4600"/>
            </a:lvl4pPr>
            <a:lvl5pPr>
              <a:defRPr sz="4600"/>
            </a:lvl5pPr>
            <a:lvl6pPr>
              <a:defRPr sz="4600"/>
            </a:lvl6pPr>
            <a:lvl7pPr>
              <a:defRPr sz="4600"/>
            </a:lvl7pPr>
            <a:lvl8pPr>
              <a:defRPr sz="4600"/>
            </a:lvl8pPr>
            <a:lvl9pPr>
              <a:defRPr sz="4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1069341" y="3164530"/>
            <a:ext cx="7036110" cy="10344228"/>
          </a:xfrm>
        </p:spPr>
        <p:txBody>
          <a:bodyPr/>
          <a:lstStyle>
            <a:lvl1pPr marL="0" indent="0">
              <a:buNone/>
              <a:defRPr sz="3200"/>
            </a:lvl1pPr>
            <a:lvl2pPr marL="1043102" indent="0">
              <a:buNone/>
              <a:defRPr sz="2700"/>
            </a:lvl2pPr>
            <a:lvl3pPr marL="2086204" indent="0">
              <a:buNone/>
              <a:defRPr sz="2300"/>
            </a:lvl3pPr>
            <a:lvl4pPr marL="3129305" indent="0">
              <a:buNone/>
              <a:defRPr sz="2100"/>
            </a:lvl4pPr>
            <a:lvl5pPr marL="4172407" indent="0">
              <a:buNone/>
              <a:defRPr sz="2100"/>
            </a:lvl5pPr>
            <a:lvl6pPr marL="5215509" indent="0">
              <a:buNone/>
              <a:defRPr sz="2100"/>
            </a:lvl6pPr>
            <a:lvl7pPr marL="6258611" indent="0">
              <a:buNone/>
              <a:defRPr sz="2100"/>
            </a:lvl7pPr>
            <a:lvl8pPr marL="7301713" indent="0">
              <a:buNone/>
              <a:defRPr sz="2100"/>
            </a:lvl8pPr>
            <a:lvl9pPr marL="8344814" indent="0">
              <a:buNone/>
              <a:defRPr sz="21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F569F0BD-329C-4E92-B5A9-F71140C7AC1A}" type="datetimeFigureOut">
              <a:rPr lang="fr-FR" smtClean="0"/>
              <a:pPr/>
              <a:t>11/09/2015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87D8E99-07AA-4852-8C09-B9003D4D916C}"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191962" y="10585767"/>
            <a:ext cx="12832080" cy="1249710"/>
          </a:xfrm>
        </p:spPr>
        <p:txBody>
          <a:bodyPr anchor="b"/>
          <a:lstStyle>
            <a:lvl1pPr algn="l">
              <a:defRPr sz="46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4191962" y="1351226"/>
            <a:ext cx="12832080" cy="9073515"/>
          </a:xfrm>
        </p:spPr>
        <p:txBody>
          <a:bodyPr/>
          <a:lstStyle>
            <a:lvl1pPr marL="0" indent="0">
              <a:buNone/>
              <a:defRPr sz="7300"/>
            </a:lvl1pPr>
            <a:lvl2pPr marL="1043102" indent="0">
              <a:buNone/>
              <a:defRPr sz="6400"/>
            </a:lvl2pPr>
            <a:lvl3pPr marL="2086204" indent="0">
              <a:buNone/>
              <a:defRPr sz="5500"/>
            </a:lvl3pPr>
            <a:lvl4pPr marL="3129305" indent="0">
              <a:buNone/>
              <a:defRPr sz="4600"/>
            </a:lvl4pPr>
            <a:lvl5pPr marL="4172407" indent="0">
              <a:buNone/>
              <a:defRPr sz="4600"/>
            </a:lvl5pPr>
            <a:lvl6pPr marL="5215509" indent="0">
              <a:buNone/>
              <a:defRPr sz="4600"/>
            </a:lvl6pPr>
            <a:lvl7pPr marL="6258611" indent="0">
              <a:buNone/>
              <a:defRPr sz="4600"/>
            </a:lvl7pPr>
            <a:lvl8pPr marL="7301713" indent="0">
              <a:buNone/>
              <a:defRPr sz="4600"/>
            </a:lvl8pPr>
            <a:lvl9pPr marL="8344814" indent="0">
              <a:buNone/>
              <a:defRPr sz="4600"/>
            </a:lvl9pPr>
          </a:lstStyle>
          <a:p>
            <a:endParaRPr lang="fr-FR"/>
          </a:p>
        </p:txBody>
      </p:sp>
      <p:sp>
        <p:nvSpPr>
          <p:cNvPr id="4" name="Espace réservé du texte 3"/>
          <p:cNvSpPr>
            <a:spLocks noGrp="1"/>
          </p:cNvSpPr>
          <p:nvPr>
            <p:ph type="body" sz="half" idx="2"/>
          </p:nvPr>
        </p:nvSpPr>
        <p:spPr>
          <a:xfrm>
            <a:off x="4191962" y="11835477"/>
            <a:ext cx="12832080" cy="1774795"/>
          </a:xfrm>
        </p:spPr>
        <p:txBody>
          <a:bodyPr/>
          <a:lstStyle>
            <a:lvl1pPr marL="0" indent="0">
              <a:buNone/>
              <a:defRPr sz="3200"/>
            </a:lvl1pPr>
            <a:lvl2pPr marL="1043102" indent="0">
              <a:buNone/>
              <a:defRPr sz="2700"/>
            </a:lvl2pPr>
            <a:lvl3pPr marL="2086204" indent="0">
              <a:buNone/>
              <a:defRPr sz="2300"/>
            </a:lvl3pPr>
            <a:lvl4pPr marL="3129305" indent="0">
              <a:buNone/>
              <a:defRPr sz="2100"/>
            </a:lvl4pPr>
            <a:lvl5pPr marL="4172407" indent="0">
              <a:buNone/>
              <a:defRPr sz="2100"/>
            </a:lvl5pPr>
            <a:lvl6pPr marL="5215509" indent="0">
              <a:buNone/>
              <a:defRPr sz="2100"/>
            </a:lvl6pPr>
            <a:lvl7pPr marL="6258611" indent="0">
              <a:buNone/>
              <a:defRPr sz="2100"/>
            </a:lvl7pPr>
            <a:lvl8pPr marL="7301713" indent="0">
              <a:buNone/>
              <a:defRPr sz="2100"/>
            </a:lvl8pPr>
            <a:lvl9pPr marL="8344814" indent="0">
              <a:buNone/>
              <a:defRPr sz="21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F569F0BD-329C-4E92-B5A9-F71140C7AC1A}" type="datetimeFigureOut">
              <a:rPr lang="fr-FR" smtClean="0"/>
              <a:pPr/>
              <a:t>11/09/2015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87D8E99-07AA-4852-8C09-B9003D4D916C}"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069340" y="605602"/>
            <a:ext cx="19248120" cy="2520421"/>
          </a:xfrm>
          <a:prstGeom prst="rect">
            <a:avLst/>
          </a:prstGeom>
        </p:spPr>
        <p:txBody>
          <a:bodyPr vert="horz" lIns="208620" tIns="104310" rIns="208620" bIns="10431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1069340" y="3528591"/>
            <a:ext cx="19248120" cy="9980167"/>
          </a:xfrm>
          <a:prstGeom prst="rect">
            <a:avLst/>
          </a:prstGeom>
        </p:spPr>
        <p:txBody>
          <a:bodyPr vert="horz" lIns="208620" tIns="104310" rIns="208620" bIns="10431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1069340" y="14016342"/>
            <a:ext cx="4990253" cy="805134"/>
          </a:xfrm>
          <a:prstGeom prst="rect">
            <a:avLst/>
          </a:prstGeom>
        </p:spPr>
        <p:txBody>
          <a:bodyPr vert="horz" lIns="208620" tIns="104310" rIns="208620" bIns="104310" rtlCol="0" anchor="ctr"/>
          <a:lstStyle>
            <a:lvl1pPr algn="l">
              <a:defRPr sz="2700">
                <a:solidFill>
                  <a:schemeClr val="tx1">
                    <a:tint val="75000"/>
                  </a:schemeClr>
                </a:solidFill>
              </a:defRPr>
            </a:lvl1pPr>
          </a:lstStyle>
          <a:p>
            <a:fld id="{F569F0BD-329C-4E92-B5A9-F71140C7AC1A}" type="datetimeFigureOut">
              <a:rPr lang="fr-FR" smtClean="0"/>
              <a:pPr/>
              <a:t>11/09/2015</a:t>
            </a:fld>
            <a:endParaRPr lang="fr-FR"/>
          </a:p>
        </p:txBody>
      </p:sp>
      <p:sp>
        <p:nvSpPr>
          <p:cNvPr id="5" name="Espace réservé du pied de page 4"/>
          <p:cNvSpPr>
            <a:spLocks noGrp="1"/>
          </p:cNvSpPr>
          <p:nvPr>
            <p:ph type="ftr" sz="quarter" idx="3"/>
          </p:nvPr>
        </p:nvSpPr>
        <p:spPr>
          <a:xfrm>
            <a:off x="7307157" y="14016342"/>
            <a:ext cx="6772487" cy="805134"/>
          </a:xfrm>
          <a:prstGeom prst="rect">
            <a:avLst/>
          </a:prstGeom>
        </p:spPr>
        <p:txBody>
          <a:bodyPr vert="horz" lIns="208620" tIns="104310" rIns="208620" bIns="104310" rtlCol="0" anchor="ctr"/>
          <a:lstStyle>
            <a:lvl1pPr algn="ctr">
              <a:defRPr sz="27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15327207" y="14016342"/>
            <a:ext cx="4990253" cy="805134"/>
          </a:xfrm>
          <a:prstGeom prst="rect">
            <a:avLst/>
          </a:prstGeom>
        </p:spPr>
        <p:txBody>
          <a:bodyPr vert="horz" lIns="208620" tIns="104310" rIns="208620" bIns="104310" rtlCol="0" anchor="ctr"/>
          <a:lstStyle>
            <a:lvl1pPr algn="r">
              <a:defRPr sz="2700">
                <a:solidFill>
                  <a:schemeClr val="tx1">
                    <a:tint val="75000"/>
                  </a:schemeClr>
                </a:solidFill>
              </a:defRPr>
            </a:lvl1pPr>
          </a:lstStyle>
          <a:p>
            <a:fld id="{987D8E99-07AA-4852-8C09-B9003D4D916C}"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086204" rtl="0" eaLnBrk="1" latinLnBrk="0" hangingPunct="1">
        <a:spcBef>
          <a:spcPct val="0"/>
        </a:spcBef>
        <a:buNone/>
        <a:defRPr sz="10000" kern="1200">
          <a:solidFill>
            <a:schemeClr val="tx1"/>
          </a:solidFill>
          <a:latin typeface="+mj-lt"/>
          <a:ea typeface="+mj-ea"/>
          <a:cs typeface="+mj-cs"/>
        </a:defRPr>
      </a:lvl1pPr>
    </p:titleStyle>
    <p:bodyStyle>
      <a:lvl1pPr marL="782326" indent="-782326" algn="l" defTabSz="2086204" rtl="0" eaLnBrk="1" latinLnBrk="0" hangingPunct="1">
        <a:spcBef>
          <a:spcPct val="20000"/>
        </a:spcBef>
        <a:buFont typeface="Arial" pitchFamily="34" charset="0"/>
        <a:buChar char="•"/>
        <a:defRPr sz="7300" kern="1200">
          <a:solidFill>
            <a:schemeClr val="tx1"/>
          </a:solidFill>
          <a:latin typeface="+mn-lt"/>
          <a:ea typeface="+mn-ea"/>
          <a:cs typeface="+mn-cs"/>
        </a:defRPr>
      </a:lvl1pPr>
      <a:lvl2pPr marL="1695040" indent="-651939" algn="l" defTabSz="2086204" rtl="0" eaLnBrk="1" latinLnBrk="0" hangingPunct="1">
        <a:spcBef>
          <a:spcPct val="20000"/>
        </a:spcBef>
        <a:buFont typeface="Arial" pitchFamily="34" charset="0"/>
        <a:buChar char="–"/>
        <a:defRPr sz="6400" kern="1200">
          <a:solidFill>
            <a:schemeClr val="tx1"/>
          </a:solidFill>
          <a:latin typeface="+mn-lt"/>
          <a:ea typeface="+mn-ea"/>
          <a:cs typeface="+mn-cs"/>
        </a:defRPr>
      </a:lvl2pPr>
      <a:lvl3pPr marL="2607755" indent="-521551" algn="l" defTabSz="2086204" rtl="0" eaLnBrk="1" latinLnBrk="0" hangingPunct="1">
        <a:spcBef>
          <a:spcPct val="20000"/>
        </a:spcBef>
        <a:buFont typeface="Arial" pitchFamily="34" charset="0"/>
        <a:buChar char="•"/>
        <a:defRPr sz="5500" kern="1200">
          <a:solidFill>
            <a:schemeClr val="tx1"/>
          </a:solidFill>
          <a:latin typeface="+mn-lt"/>
          <a:ea typeface="+mn-ea"/>
          <a:cs typeface="+mn-cs"/>
        </a:defRPr>
      </a:lvl3pPr>
      <a:lvl4pPr marL="3650856" indent="-521551" algn="l" defTabSz="2086204" rtl="0" eaLnBrk="1" latinLnBrk="0" hangingPunct="1">
        <a:spcBef>
          <a:spcPct val="20000"/>
        </a:spcBef>
        <a:buFont typeface="Arial" pitchFamily="34" charset="0"/>
        <a:buChar char="–"/>
        <a:defRPr sz="4600" kern="1200">
          <a:solidFill>
            <a:schemeClr val="tx1"/>
          </a:solidFill>
          <a:latin typeface="+mn-lt"/>
          <a:ea typeface="+mn-ea"/>
          <a:cs typeface="+mn-cs"/>
        </a:defRPr>
      </a:lvl4pPr>
      <a:lvl5pPr marL="4693958" indent="-521551" algn="l" defTabSz="2086204" rtl="0" eaLnBrk="1" latinLnBrk="0" hangingPunct="1">
        <a:spcBef>
          <a:spcPct val="20000"/>
        </a:spcBef>
        <a:buFont typeface="Arial" pitchFamily="34" charset="0"/>
        <a:buChar char="»"/>
        <a:defRPr sz="4600" kern="1200">
          <a:solidFill>
            <a:schemeClr val="tx1"/>
          </a:solidFill>
          <a:latin typeface="+mn-lt"/>
          <a:ea typeface="+mn-ea"/>
          <a:cs typeface="+mn-cs"/>
        </a:defRPr>
      </a:lvl5pPr>
      <a:lvl6pPr marL="5737060" indent="-521551" algn="l" defTabSz="2086204" rtl="0" eaLnBrk="1" latinLnBrk="0" hangingPunct="1">
        <a:spcBef>
          <a:spcPct val="20000"/>
        </a:spcBef>
        <a:buFont typeface="Arial" pitchFamily="34" charset="0"/>
        <a:buChar char="•"/>
        <a:defRPr sz="4600" kern="1200">
          <a:solidFill>
            <a:schemeClr val="tx1"/>
          </a:solidFill>
          <a:latin typeface="+mn-lt"/>
          <a:ea typeface="+mn-ea"/>
          <a:cs typeface="+mn-cs"/>
        </a:defRPr>
      </a:lvl6pPr>
      <a:lvl7pPr marL="6780162" indent="-521551" algn="l" defTabSz="2086204" rtl="0" eaLnBrk="1" latinLnBrk="0" hangingPunct="1">
        <a:spcBef>
          <a:spcPct val="20000"/>
        </a:spcBef>
        <a:buFont typeface="Arial" pitchFamily="34" charset="0"/>
        <a:buChar char="•"/>
        <a:defRPr sz="4600" kern="1200">
          <a:solidFill>
            <a:schemeClr val="tx1"/>
          </a:solidFill>
          <a:latin typeface="+mn-lt"/>
          <a:ea typeface="+mn-ea"/>
          <a:cs typeface="+mn-cs"/>
        </a:defRPr>
      </a:lvl7pPr>
      <a:lvl8pPr marL="7823264" indent="-521551" algn="l" defTabSz="2086204" rtl="0" eaLnBrk="1" latinLnBrk="0" hangingPunct="1">
        <a:spcBef>
          <a:spcPct val="20000"/>
        </a:spcBef>
        <a:buFont typeface="Arial" pitchFamily="34" charset="0"/>
        <a:buChar char="•"/>
        <a:defRPr sz="4600" kern="1200">
          <a:solidFill>
            <a:schemeClr val="tx1"/>
          </a:solidFill>
          <a:latin typeface="+mn-lt"/>
          <a:ea typeface="+mn-ea"/>
          <a:cs typeface="+mn-cs"/>
        </a:defRPr>
      </a:lvl8pPr>
      <a:lvl9pPr marL="8866365" indent="-521551" algn="l" defTabSz="2086204" rtl="0" eaLnBrk="1" latinLnBrk="0" hangingPunct="1">
        <a:spcBef>
          <a:spcPct val="20000"/>
        </a:spcBef>
        <a:buFont typeface="Arial" pitchFamily="34" charset="0"/>
        <a:buChar char="•"/>
        <a:defRPr sz="4600" kern="1200">
          <a:solidFill>
            <a:schemeClr val="tx1"/>
          </a:solidFill>
          <a:latin typeface="+mn-lt"/>
          <a:ea typeface="+mn-ea"/>
          <a:cs typeface="+mn-cs"/>
        </a:defRPr>
      </a:lvl9pPr>
    </p:bodyStyle>
    <p:otherStyle>
      <a:defPPr>
        <a:defRPr lang="fr-FR"/>
      </a:defPPr>
      <a:lvl1pPr marL="0" algn="l" defTabSz="2086204" rtl="0" eaLnBrk="1" latinLnBrk="0" hangingPunct="1">
        <a:defRPr sz="4100" kern="1200">
          <a:solidFill>
            <a:schemeClr val="tx1"/>
          </a:solidFill>
          <a:latin typeface="+mn-lt"/>
          <a:ea typeface="+mn-ea"/>
          <a:cs typeface="+mn-cs"/>
        </a:defRPr>
      </a:lvl1pPr>
      <a:lvl2pPr marL="1043102" algn="l" defTabSz="2086204" rtl="0" eaLnBrk="1" latinLnBrk="0" hangingPunct="1">
        <a:defRPr sz="4100" kern="1200">
          <a:solidFill>
            <a:schemeClr val="tx1"/>
          </a:solidFill>
          <a:latin typeface="+mn-lt"/>
          <a:ea typeface="+mn-ea"/>
          <a:cs typeface="+mn-cs"/>
        </a:defRPr>
      </a:lvl2pPr>
      <a:lvl3pPr marL="2086204" algn="l" defTabSz="2086204" rtl="0" eaLnBrk="1" latinLnBrk="0" hangingPunct="1">
        <a:defRPr sz="4100" kern="1200">
          <a:solidFill>
            <a:schemeClr val="tx1"/>
          </a:solidFill>
          <a:latin typeface="+mn-lt"/>
          <a:ea typeface="+mn-ea"/>
          <a:cs typeface="+mn-cs"/>
        </a:defRPr>
      </a:lvl3pPr>
      <a:lvl4pPr marL="3129305" algn="l" defTabSz="2086204" rtl="0" eaLnBrk="1" latinLnBrk="0" hangingPunct="1">
        <a:defRPr sz="4100" kern="1200">
          <a:solidFill>
            <a:schemeClr val="tx1"/>
          </a:solidFill>
          <a:latin typeface="+mn-lt"/>
          <a:ea typeface="+mn-ea"/>
          <a:cs typeface="+mn-cs"/>
        </a:defRPr>
      </a:lvl4pPr>
      <a:lvl5pPr marL="4172407" algn="l" defTabSz="2086204" rtl="0" eaLnBrk="1" latinLnBrk="0" hangingPunct="1">
        <a:defRPr sz="4100" kern="1200">
          <a:solidFill>
            <a:schemeClr val="tx1"/>
          </a:solidFill>
          <a:latin typeface="+mn-lt"/>
          <a:ea typeface="+mn-ea"/>
          <a:cs typeface="+mn-cs"/>
        </a:defRPr>
      </a:lvl5pPr>
      <a:lvl6pPr marL="5215509" algn="l" defTabSz="2086204" rtl="0" eaLnBrk="1" latinLnBrk="0" hangingPunct="1">
        <a:defRPr sz="4100" kern="1200">
          <a:solidFill>
            <a:schemeClr val="tx1"/>
          </a:solidFill>
          <a:latin typeface="+mn-lt"/>
          <a:ea typeface="+mn-ea"/>
          <a:cs typeface="+mn-cs"/>
        </a:defRPr>
      </a:lvl6pPr>
      <a:lvl7pPr marL="6258611" algn="l" defTabSz="2086204" rtl="0" eaLnBrk="1" latinLnBrk="0" hangingPunct="1">
        <a:defRPr sz="4100" kern="1200">
          <a:solidFill>
            <a:schemeClr val="tx1"/>
          </a:solidFill>
          <a:latin typeface="+mn-lt"/>
          <a:ea typeface="+mn-ea"/>
          <a:cs typeface="+mn-cs"/>
        </a:defRPr>
      </a:lvl7pPr>
      <a:lvl8pPr marL="7301713" algn="l" defTabSz="2086204" rtl="0" eaLnBrk="1" latinLnBrk="0" hangingPunct="1">
        <a:defRPr sz="4100" kern="1200">
          <a:solidFill>
            <a:schemeClr val="tx1"/>
          </a:solidFill>
          <a:latin typeface="+mn-lt"/>
          <a:ea typeface="+mn-ea"/>
          <a:cs typeface="+mn-cs"/>
        </a:defRPr>
      </a:lvl8pPr>
      <a:lvl9pPr marL="8344814" algn="l" defTabSz="2086204" rtl="0" eaLnBrk="1" latinLnBrk="0" hangingPunct="1">
        <a:defRPr sz="4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p:nvPr/>
        </p:nvPicPr>
        <p:blipFill>
          <a:blip r:embed="rId2" cstate="print"/>
          <a:srcRect/>
          <a:stretch>
            <a:fillRect/>
          </a:stretch>
        </p:blipFill>
        <p:spPr bwMode="auto">
          <a:xfrm>
            <a:off x="14622490" y="2560602"/>
            <a:ext cx="5214974" cy="4429156"/>
          </a:xfrm>
          <a:prstGeom prst="rect">
            <a:avLst/>
          </a:prstGeom>
          <a:ln w="88900" cap="sq" cmpd="thickThin">
            <a:solidFill>
              <a:srgbClr val="000000"/>
            </a:solidFill>
            <a:prstDash val="solid"/>
            <a:miter lim="800000"/>
          </a:ln>
          <a:effectLst>
            <a:innerShdw blurRad="76200">
              <a:srgbClr val="000000"/>
            </a:innerShdw>
          </a:effectLst>
        </p:spPr>
      </p:pic>
      <p:pic>
        <p:nvPicPr>
          <p:cNvPr id="5" name="Image 4" descr="C:\Users\H\Pictures\ee.PNG"/>
          <p:cNvPicPr/>
          <p:nvPr/>
        </p:nvPicPr>
        <p:blipFill>
          <a:blip r:embed="rId3"/>
          <a:srcRect/>
          <a:stretch>
            <a:fillRect/>
          </a:stretch>
        </p:blipFill>
        <p:spPr bwMode="auto">
          <a:xfrm>
            <a:off x="8050194" y="2560602"/>
            <a:ext cx="5572164" cy="4394636"/>
          </a:xfrm>
          <a:prstGeom prst="rect">
            <a:avLst/>
          </a:prstGeom>
          <a:ln w="88900" cap="sq" cmpd="thickThin">
            <a:solidFill>
              <a:srgbClr val="000000"/>
            </a:solidFill>
            <a:prstDash val="solid"/>
            <a:miter lim="800000"/>
          </a:ln>
          <a:effectLst>
            <a:innerShdw blurRad="76200">
              <a:srgbClr val="000000"/>
            </a:innerShdw>
          </a:effectLst>
        </p:spPr>
      </p:pic>
      <p:pic>
        <p:nvPicPr>
          <p:cNvPr id="6" name="Image 5" descr="aaa.PNG"/>
          <p:cNvPicPr/>
          <p:nvPr/>
        </p:nvPicPr>
        <p:blipFill>
          <a:blip r:embed="rId4" cstate="print"/>
          <a:stretch>
            <a:fillRect/>
          </a:stretch>
        </p:blipFill>
        <p:spPr>
          <a:xfrm>
            <a:off x="1406460" y="2203412"/>
            <a:ext cx="5786478" cy="4839262"/>
          </a:xfrm>
          <a:prstGeom prst="rect">
            <a:avLst/>
          </a:prstGeom>
          <a:ln w="38100" cap="sq">
            <a:solidFill>
              <a:srgbClr val="9900FF"/>
            </a:solidFill>
            <a:prstDash val="solid"/>
            <a:miter lim="800000"/>
          </a:ln>
          <a:effectLst>
            <a:outerShdw blurRad="50800" dist="38100" dir="2700000" algn="tl" rotWithShape="0">
              <a:srgbClr val="000000">
                <a:alpha val="43000"/>
              </a:srgbClr>
            </a:outerShdw>
          </a:effectLst>
        </p:spPr>
      </p:pic>
      <p:pic>
        <p:nvPicPr>
          <p:cNvPr id="7" name="Image 6" descr="bbb.PNG"/>
          <p:cNvPicPr/>
          <p:nvPr/>
        </p:nvPicPr>
        <p:blipFill>
          <a:blip r:embed="rId5" cstate="print"/>
          <a:stretch>
            <a:fillRect/>
          </a:stretch>
        </p:blipFill>
        <p:spPr>
          <a:xfrm>
            <a:off x="14479614" y="8632832"/>
            <a:ext cx="5643602" cy="5539362"/>
          </a:xfrm>
          <a:prstGeom prst="rect">
            <a:avLst/>
          </a:prstGeom>
          <a:ln w="38100" cap="sq">
            <a:solidFill>
              <a:srgbClr val="9900FF"/>
            </a:solidFill>
            <a:prstDash val="solid"/>
            <a:miter lim="800000"/>
          </a:ln>
          <a:effectLst>
            <a:outerShdw blurRad="50800" dist="38100" dir="2700000" algn="tl" rotWithShape="0">
              <a:srgbClr val="000000">
                <a:alpha val="43000"/>
              </a:srgbClr>
            </a:outerShdw>
          </a:effectLst>
        </p:spPr>
      </p:pic>
      <p:pic>
        <p:nvPicPr>
          <p:cNvPr id="8" name="Image 7" descr="cc.PNG"/>
          <p:cNvPicPr/>
          <p:nvPr/>
        </p:nvPicPr>
        <p:blipFill>
          <a:blip r:embed="rId6" cstate="print"/>
          <a:stretch>
            <a:fillRect/>
          </a:stretch>
        </p:blipFill>
        <p:spPr>
          <a:xfrm>
            <a:off x="7978756" y="8632832"/>
            <a:ext cx="5643602" cy="5572164"/>
          </a:xfrm>
          <a:prstGeom prst="rect">
            <a:avLst/>
          </a:prstGeom>
          <a:ln w="38100" cap="sq">
            <a:solidFill>
              <a:srgbClr val="9900FF"/>
            </a:solidFill>
            <a:prstDash val="solid"/>
            <a:miter lim="800000"/>
          </a:ln>
          <a:effectLst>
            <a:outerShdw blurRad="50800" dist="38100" dir="2700000" algn="tl" rotWithShape="0">
              <a:srgbClr val="000000">
                <a:alpha val="43000"/>
              </a:srgbClr>
            </a:outerShdw>
          </a:effectLst>
        </p:spPr>
      </p:pic>
      <p:pic>
        <p:nvPicPr>
          <p:cNvPr id="9" name="Image 8" descr="dd.PNG"/>
          <p:cNvPicPr/>
          <p:nvPr/>
        </p:nvPicPr>
        <p:blipFill>
          <a:blip r:embed="rId7" cstate="print"/>
          <a:stretch>
            <a:fillRect/>
          </a:stretch>
        </p:blipFill>
        <p:spPr>
          <a:xfrm>
            <a:off x="1335022" y="8632832"/>
            <a:ext cx="5929354" cy="5667382"/>
          </a:xfrm>
          <a:prstGeom prst="rect">
            <a:avLst/>
          </a:prstGeom>
          <a:ln w="38100" cap="sq">
            <a:solidFill>
              <a:srgbClr val="9900FF"/>
            </a:solidFill>
            <a:prstDash val="solid"/>
            <a:miter lim="800000"/>
          </a:ln>
          <a:effectLst>
            <a:outerShdw blurRad="50800" dist="38100" dir="2700000" algn="tl" rotWithShape="0">
              <a:srgbClr val="000000">
                <a:alpha val="43000"/>
              </a:srgbClr>
            </a:outerShdw>
          </a:effectLst>
        </p:spPr>
      </p:pic>
      <p:sp>
        <p:nvSpPr>
          <p:cNvPr id="11" name="Parchemin horizontal 10"/>
          <p:cNvSpPr/>
          <p:nvPr/>
        </p:nvSpPr>
        <p:spPr>
          <a:xfrm>
            <a:off x="6692872" y="142876"/>
            <a:ext cx="9072626" cy="988966"/>
          </a:xfrm>
          <a:prstGeom prst="horizontalScroll">
            <a:avLst/>
          </a:prstGeom>
          <a:solidFill>
            <a:srgbClr val="FFFF00"/>
          </a:solidFill>
          <a:ln>
            <a:solidFill>
              <a:schemeClr val="tx1"/>
            </a:solidFill>
          </a:ln>
          <a:effectLst>
            <a:glow rad="228600">
              <a:schemeClr val="accent3">
                <a:satMod val="175000"/>
                <a:alpha val="40000"/>
              </a:schemeClr>
            </a:glow>
            <a:innerShdw blurRad="114300">
              <a:prstClr val="black"/>
            </a:innerShdw>
          </a:effectLst>
        </p:spPr>
        <p:style>
          <a:lnRef idx="1">
            <a:schemeClr val="accent5"/>
          </a:lnRef>
          <a:fillRef idx="2">
            <a:schemeClr val="accent5"/>
          </a:fillRef>
          <a:effectRef idx="1">
            <a:schemeClr val="accent5"/>
          </a:effectRef>
          <a:fontRef idx="minor">
            <a:schemeClr val="dk1"/>
          </a:fontRef>
        </p:style>
        <p:txBody>
          <a:bodyPr rtlCol="0" anchor="ctr"/>
          <a:lstStyle/>
          <a:p>
            <a:pPr algn="ctr"/>
            <a:r>
              <a:rPr lang="ar-DZ" dirty="0" smtClean="0"/>
              <a:t>المراحل التاريخية التي مرت بها مدينة بوسعادة</a:t>
            </a:r>
            <a:endParaRPr lang="fr-FR" dirty="0"/>
          </a:p>
        </p:txBody>
      </p:sp>
      <p:sp>
        <p:nvSpPr>
          <p:cNvPr id="1026" name="Text Box 2"/>
          <p:cNvSpPr txBox="1">
            <a:spLocks noChangeArrowheads="1"/>
          </p:cNvSpPr>
          <p:nvPr/>
        </p:nvSpPr>
        <p:spPr bwMode="auto">
          <a:xfrm>
            <a:off x="2120840" y="2560602"/>
            <a:ext cx="758825" cy="292100"/>
          </a:xfrm>
          <a:prstGeom prst="rect">
            <a:avLst/>
          </a:prstGeom>
          <a:gradFill rotWithShape="0">
            <a:gsLst>
              <a:gs pos="0">
                <a:srgbClr val="666666"/>
              </a:gs>
              <a:gs pos="50000">
                <a:srgbClr val="000000"/>
              </a:gs>
              <a:gs pos="100000">
                <a:srgbClr val="666666"/>
              </a:gs>
            </a:gsLst>
            <a:lin ang="5400000" scaled="1"/>
          </a:gradFill>
          <a:ln w="12700">
            <a:solidFill>
              <a:srgbClr val="000000"/>
            </a:solidFill>
            <a:miter lim="800000"/>
            <a:headEnd/>
            <a:tailEnd/>
          </a:ln>
          <a:effectLst>
            <a:outerShdw dist="28398" dir="3806097" algn="ctr" rotWithShape="0">
              <a:srgbClr val="7F7F7F"/>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ar-DZ" sz="1100" b="0" i="0" u="none" strike="noStrike" cap="none" normalizeH="0" baseline="0" dirty="0" smtClean="0">
                <a:ln>
                  <a:noFill/>
                </a:ln>
                <a:solidFill>
                  <a:srgbClr val="FFFFFF"/>
                </a:solidFill>
                <a:effectLst/>
                <a:latin typeface="Arial" pitchFamily="34" charset="0"/>
                <a:ea typeface="Arial" pitchFamily="34" charset="0"/>
                <a:cs typeface="Arial" pitchFamily="34" charset="0"/>
              </a:rPr>
              <a:t>الشكل 03</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Text Box 3"/>
          <p:cNvSpPr txBox="1">
            <a:spLocks noChangeArrowheads="1"/>
          </p:cNvSpPr>
          <p:nvPr/>
        </p:nvSpPr>
        <p:spPr bwMode="auto">
          <a:xfrm>
            <a:off x="12479350" y="2703478"/>
            <a:ext cx="901701" cy="363538"/>
          </a:xfrm>
          <a:prstGeom prst="rect">
            <a:avLst/>
          </a:prstGeom>
          <a:gradFill rotWithShape="0">
            <a:gsLst>
              <a:gs pos="0">
                <a:srgbClr val="666666"/>
              </a:gs>
              <a:gs pos="50000">
                <a:srgbClr val="000000"/>
              </a:gs>
              <a:gs pos="100000">
                <a:srgbClr val="666666"/>
              </a:gs>
            </a:gsLst>
            <a:lin ang="5400000" scaled="1"/>
          </a:gradFill>
          <a:ln w="12700">
            <a:solidFill>
              <a:srgbClr val="000000"/>
            </a:solidFill>
            <a:miter lim="800000"/>
            <a:headEnd/>
            <a:tailEnd/>
          </a:ln>
          <a:effectLst>
            <a:outerShdw dist="28398" dir="3806097" algn="ctr" rotWithShape="0">
              <a:srgbClr val="7F7F7F"/>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ar-DZ" sz="1100" b="0" i="0" u="none" strike="noStrike" cap="none" normalizeH="0" baseline="0" dirty="0" smtClean="0">
                <a:ln>
                  <a:noFill/>
                </a:ln>
                <a:solidFill>
                  <a:srgbClr val="FFFFFF"/>
                </a:solidFill>
                <a:effectLst/>
                <a:latin typeface="Arial" pitchFamily="34" charset="0"/>
                <a:ea typeface="Arial" pitchFamily="34" charset="0"/>
                <a:cs typeface="Arial" pitchFamily="34" charset="0"/>
              </a:rPr>
              <a:t>الشكل 02</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8" name="Text Box 4"/>
          <p:cNvSpPr txBox="1">
            <a:spLocks noChangeArrowheads="1"/>
          </p:cNvSpPr>
          <p:nvPr/>
        </p:nvSpPr>
        <p:spPr bwMode="auto">
          <a:xfrm>
            <a:off x="1977964" y="9132898"/>
            <a:ext cx="758825" cy="292100"/>
          </a:xfrm>
          <a:prstGeom prst="rect">
            <a:avLst/>
          </a:prstGeom>
          <a:gradFill rotWithShape="0">
            <a:gsLst>
              <a:gs pos="0">
                <a:srgbClr val="666666"/>
              </a:gs>
              <a:gs pos="50000">
                <a:srgbClr val="000000"/>
              </a:gs>
              <a:gs pos="100000">
                <a:srgbClr val="666666"/>
              </a:gs>
            </a:gsLst>
            <a:lin ang="5400000" scaled="1"/>
          </a:gradFill>
          <a:ln w="12700">
            <a:solidFill>
              <a:srgbClr val="000000"/>
            </a:solidFill>
            <a:miter lim="800000"/>
            <a:headEnd/>
            <a:tailEnd/>
          </a:ln>
          <a:effectLst>
            <a:outerShdw dist="28398" dir="3806097" algn="ctr" rotWithShape="0">
              <a:srgbClr val="7F7F7F"/>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ar-DZ" sz="1100" b="0" i="0" u="none" strike="noStrike" cap="none" normalizeH="0" baseline="0" dirty="0" smtClean="0">
                <a:ln>
                  <a:noFill/>
                </a:ln>
                <a:solidFill>
                  <a:srgbClr val="FFFFFF"/>
                </a:solidFill>
                <a:effectLst/>
                <a:latin typeface="Arial" pitchFamily="34" charset="0"/>
                <a:ea typeface="Arial" pitchFamily="34" charset="0"/>
                <a:cs typeface="Arial" pitchFamily="34" charset="0"/>
              </a:rPr>
              <a:t>الشكل 06</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9" name="Text Box 5"/>
          <p:cNvSpPr txBox="1">
            <a:spLocks noChangeArrowheads="1"/>
          </p:cNvSpPr>
          <p:nvPr/>
        </p:nvSpPr>
        <p:spPr bwMode="auto">
          <a:xfrm>
            <a:off x="15122556" y="9132898"/>
            <a:ext cx="758825" cy="292100"/>
          </a:xfrm>
          <a:prstGeom prst="rect">
            <a:avLst/>
          </a:prstGeom>
          <a:gradFill rotWithShape="0">
            <a:gsLst>
              <a:gs pos="0">
                <a:srgbClr val="666666"/>
              </a:gs>
              <a:gs pos="50000">
                <a:srgbClr val="000000"/>
              </a:gs>
              <a:gs pos="100000">
                <a:srgbClr val="666666"/>
              </a:gs>
            </a:gsLst>
            <a:lin ang="5400000" scaled="1"/>
          </a:gradFill>
          <a:ln w="12700">
            <a:solidFill>
              <a:srgbClr val="000000"/>
            </a:solidFill>
            <a:miter lim="800000"/>
            <a:headEnd/>
            <a:tailEnd/>
          </a:ln>
          <a:effectLst>
            <a:outerShdw dist="28398" dir="3806097" algn="ctr" rotWithShape="0">
              <a:srgbClr val="7F7F7F"/>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ar-DZ" sz="1100" b="0" i="0" u="none" strike="noStrike" cap="none" normalizeH="0" baseline="0" dirty="0" smtClean="0">
                <a:ln>
                  <a:noFill/>
                </a:ln>
                <a:solidFill>
                  <a:srgbClr val="FFFFFF"/>
                </a:solidFill>
                <a:effectLst/>
                <a:latin typeface="Arial" pitchFamily="34" charset="0"/>
                <a:ea typeface="Arial" pitchFamily="34" charset="0"/>
                <a:cs typeface="Arial" pitchFamily="34" charset="0"/>
              </a:rPr>
              <a:t>الشكل 04</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0" name="Text Box 6"/>
          <p:cNvSpPr txBox="1">
            <a:spLocks noChangeArrowheads="1"/>
          </p:cNvSpPr>
          <p:nvPr/>
        </p:nvSpPr>
        <p:spPr bwMode="auto">
          <a:xfrm>
            <a:off x="8621698" y="9204336"/>
            <a:ext cx="758825" cy="292100"/>
          </a:xfrm>
          <a:prstGeom prst="rect">
            <a:avLst/>
          </a:prstGeom>
          <a:gradFill rotWithShape="0">
            <a:gsLst>
              <a:gs pos="0">
                <a:srgbClr val="666666"/>
              </a:gs>
              <a:gs pos="50000">
                <a:srgbClr val="000000"/>
              </a:gs>
              <a:gs pos="100000">
                <a:srgbClr val="666666"/>
              </a:gs>
            </a:gsLst>
            <a:lin ang="5400000" scaled="1"/>
          </a:gradFill>
          <a:ln w="12700">
            <a:solidFill>
              <a:srgbClr val="000000"/>
            </a:solidFill>
            <a:miter lim="800000"/>
            <a:headEnd/>
            <a:tailEnd/>
          </a:ln>
          <a:effectLst>
            <a:outerShdw dist="28398" dir="3806097" algn="ctr" rotWithShape="0">
              <a:srgbClr val="7F7F7F"/>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ar-DZ" sz="1100" b="0" i="0" u="none" strike="noStrike" cap="none" normalizeH="0" baseline="0" dirty="0" smtClean="0">
                <a:ln>
                  <a:noFill/>
                </a:ln>
                <a:solidFill>
                  <a:srgbClr val="FFFFFF"/>
                </a:solidFill>
                <a:effectLst/>
                <a:latin typeface="Arial" pitchFamily="34" charset="0"/>
                <a:ea typeface="Arial" pitchFamily="34" charset="0"/>
                <a:cs typeface="Arial" pitchFamily="34" charset="0"/>
              </a:rPr>
              <a:t>الشكل 05</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1" name="Text Box 7"/>
          <p:cNvSpPr txBox="1">
            <a:spLocks noChangeArrowheads="1"/>
          </p:cNvSpPr>
          <p:nvPr/>
        </p:nvSpPr>
        <p:spPr bwMode="auto">
          <a:xfrm>
            <a:off x="18765894" y="2632040"/>
            <a:ext cx="901701" cy="363538"/>
          </a:xfrm>
          <a:prstGeom prst="rect">
            <a:avLst/>
          </a:prstGeom>
          <a:gradFill rotWithShape="0">
            <a:gsLst>
              <a:gs pos="0">
                <a:srgbClr val="666666"/>
              </a:gs>
              <a:gs pos="50000">
                <a:srgbClr val="000000"/>
              </a:gs>
              <a:gs pos="100000">
                <a:srgbClr val="666666"/>
              </a:gs>
            </a:gsLst>
            <a:lin ang="5400000" scaled="1"/>
          </a:gradFill>
          <a:ln w="12700">
            <a:solidFill>
              <a:srgbClr val="000000"/>
            </a:solidFill>
            <a:miter lim="800000"/>
            <a:headEnd/>
            <a:tailEnd/>
          </a:ln>
          <a:effectLst>
            <a:outerShdw dist="28398" dir="3806097" algn="ctr" rotWithShape="0">
              <a:srgbClr val="7F7F7F"/>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ar-DZ" sz="1100" b="0" i="0" u="none" strike="noStrike" cap="none" normalizeH="0" baseline="0" dirty="0" smtClean="0">
                <a:ln>
                  <a:noFill/>
                </a:ln>
                <a:solidFill>
                  <a:srgbClr val="FFFFFF"/>
                </a:solidFill>
                <a:effectLst/>
                <a:latin typeface="Arial" pitchFamily="34" charset="0"/>
                <a:ea typeface="Arial" pitchFamily="34" charset="0"/>
                <a:cs typeface="Arial" pitchFamily="34" charset="0"/>
              </a:rPr>
              <a:t>الشكل 01</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 name="Étoile à 8 branches 18"/>
          <p:cNvSpPr/>
          <p:nvPr/>
        </p:nvSpPr>
        <p:spPr>
          <a:xfrm>
            <a:off x="16479878" y="6203940"/>
            <a:ext cx="642942" cy="714380"/>
          </a:xfrm>
          <a:prstGeom prst="star8">
            <a:avLst/>
          </a:prstGeom>
          <a:solidFill>
            <a:srgbClr val="FFFF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dirty="0" smtClean="0">
                <a:solidFill>
                  <a:schemeClr val="tx1"/>
                </a:solidFill>
              </a:rPr>
              <a:t>1</a:t>
            </a:r>
            <a:endParaRPr lang="fr-FR" sz="2400" dirty="0">
              <a:solidFill>
                <a:schemeClr val="tx1"/>
              </a:solidFill>
            </a:endParaRPr>
          </a:p>
        </p:txBody>
      </p:sp>
      <p:sp>
        <p:nvSpPr>
          <p:cNvPr id="20" name="Étoile à 8 branches 19"/>
          <p:cNvSpPr/>
          <p:nvPr/>
        </p:nvSpPr>
        <p:spPr>
          <a:xfrm>
            <a:off x="9979020" y="6132502"/>
            <a:ext cx="642942" cy="714380"/>
          </a:xfrm>
          <a:prstGeom prst="star8">
            <a:avLst/>
          </a:prstGeom>
          <a:solidFill>
            <a:srgbClr val="FFFF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dirty="0" smtClean="0">
                <a:solidFill>
                  <a:schemeClr val="tx1"/>
                </a:solidFill>
              </a:rPr>
              <a:t>2</a:t>
            </a:r>
            <a:endParaRPr lang="fr-FR" sz="2400" dirty="0">
              <a:solidFill>
                <a:schemeClr val="tx1"/>
              </a:solidFill>
            </a:endParaRPr>
          </a:p>
        </p:txBody>
      </p:sp>
      <p:sp>
        <p:nvSpPr>
          <p:cNvPr id="21" name="Étoile à 8 branches 20"/>
          <p:cNvSpPr/>
          <p:nvPr/>
        </p:nvSpPr>
        <p:spPr>
          <a:xfrm>
            <a:off x="3763914" y="6061064"/>
            <a:ext cx="642942" cy="714380"/>
          </a:xfrm>
          <a:prstGeom prst="star8">
            <a:avLst/>
          </a:prstGeom>
          <a:solidFill>
            <a:srgbClr val="FFFF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dirty="0" smtClean="0">
                <a:solidFill>
                  <a:schemeClr val="tx1"/>
                </a:solidFill>
              </a:rPr>
              <a:t>3</a:t>
            </a:r>
            <a:endParaRPr lang="fr-FR" sz="2400" dirty="0">
              <a:solidFill>
                <a:schemeClr val="tx1"/>
              </a:solidFill>
            </a:endParaRPr>
          </a:p>
        </p:txBody>
      </p:sp>
      <p:sp>
        <p:nvSpPr>
          <p:cNvPr id="22" name="Étoile à 8 branches 21"/>
          <p:cNvSpPr/>
          <p:nvPr/>
        </p:nvSpPr>
        <p:spPr>
          <a:xfrm>
            <a:off x="10336210" y="12990550"/>
            <a:ext cx="642942" cy="714380"/>
          </a:xfrm>
          <a:prstGeom prst="star8">
            <a:avLst/>
          </a:prstGeom>
          <a:solidFill>
            <a:srgbClr val="FFFF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dirty="0" smtClean="0">
                <a:solidFill>
                  <a:schemeClr val="tx1"/>
                </a:solidFill>
              </a:rPr>
              <a:t>5</a:t>
            </a:r>
            <a:endParaRPr lang="fr-FR" sz="2400" dirty="0">
              <a:solidFill>
                <a:schemeClr val="tx1"/>
              </a:solidFill>
            </a:endParaRPr>
          </a:p>
        </p:txBody>
      </p:sp>
      <p:sp>
        <p:nvSpPr>
          <p:cNvPr id="23" name="Étoile à 8 branches 22"/>
          <p:cNvSpPr/>
          <p:nvPr/>
        </p:nvSpPr>
        <p:spPr>
          <a:xfrm>
            <a:off x="16908506" y="12990550"/>
            <a:ext cx="642942" cy="714380"/>
          </a:xfrm>
          <a:prstGeom prst="star8">
            <a:avLst/>
          </a:prstGeom>
          <a:solidFill>
            <a:srgbClr val="FFFF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dirty="0" smtClean="0">
                <a:solidFill>
                  <a:schemeClr val="tx1"/>
                </a:solidFill>
              </a:rPr>
              <a:t>4</a:t>
            </a:r>
            <a:endParaRPr lang="fr-FR" sz="2400" dirty="0">
              <a:solidFill>
                <a:schemeClr val="tx1"/>
              </a:solidFill>
            </a:endParaRPr>
          </a:p>
        </p:txBody>
      </p:sp>
      <p:sp>
        <p:nvSpPr>
          <p:cNvPr id="24" name="Étoile à 8 branches 23"/>
          <p:cNvSpPr/>
          <p:nvPr/>
        </p:nvSpPr>
        <p:spPr>
          <a:xfrm>
            <a:off x="3906790" y="13061988"/>
            <a:ext cx="642942" cy="714380"/>
          </a:xfrm>
          <a:prstGeom prst="star8">
            <a:avLst/>
          </a:prstGeom>
          <a:solidFill>
            <a:srgbClr val="FFFF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dirty="0" smtClean="0">
                <a:solidFill>
                  <a:schemeClr val="tx1"/>
                </a:solidFill>
              </a:rPr>
              <a:t>6</a:t>
            </a:r>
            <a:endParaRPr lang="fr-FR" sz="2400" dirty="0">
              <a:solidFill>
                <a:schemeClr val="tx1"/>
              </a:solidFill>
            </a:endParaRPr>
          </a:p>
        </p:txBody>
      </p:sp>
      <p:sp>
        <p:nvSpPr>
          <p:cNvPr id="1032" name="Text Box 8"/>
          <p:cNvSpPr txBox="1">
            <a:spLocks noChangeArrowheads="1"/>
          </p:cNvSpPr>
          <p:nvPr/>
        </p:nvSpPr>
        <p:spPr bwMode="auto">
          <a:xfrm>
            <a:off x="14622490" y="1917660"/>
            <a:ext cx="5214974" cy="404813"/>
          </a:xfrm>
          <a:prstGeom prst="rect">
            <a:avLst/>
          </a:prstGeom>
          <a:solidFill>
            <a:srgbClr val="FFFFFF"/>
          </a:solidFill>
          <a:ln w="63500" cmpd="thickThin">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lvl="0" algn="ctr" defTabSz="914400" rtl="1" fontAlgn="base">
              <a:spcBef>
                <a:spcPct val="0"/>
              </a:spcBef>
              <a:spcAft>
                <a:spcPts val="1000"/>
              </a:spcAft>
            </a:pPr>
            <a:r>
              <a:rPr lang="ar-DZ" sz="2000" b="1" u="sng" dirty="0"/>
              <a:t>المرحلة التكوينية لقصر بوسعادة (المدينة القديمة)</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3" name="Text Box 9"/>
          <p:cNvSpPr txBox="1">
            <a:spLocks noChangeArrowheads="1"/>
          </p:cNvSpPr>
          <p:nvPr/>
        </p:nvSpPr>
        <p:spPr bwMode="auto">
          <a:xfrm>
            <a:off x="8050194" y="1917660"/>
            <a:ext cx="5643602" cy="441325"/>
          </a:xfrm>
          <a:prstGeom prst="rect">
            <a:avLst/>
          </a:prstGeom>
          <a:solidFill>
            <a:srgbClr val="FFFFFF"/>
          </a:solidFill>
          <a:ln w="63500" cmpd="thickThin">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DZ" sz="2000" b="1" i="0" u="sng" strike="noStrike" cap="none" normalizeH="0" baseline="0" dirty="0" smtClean="0">
                <a:ln>
                  <a:noFill/>
                </a:ln>
                <a:solidFill>
                  <a:schemeClr val="tx1"/>
                </a:solidFill>
                <a:effectLst/>
                <a:latin typeface="Arial" pitchFamily="34" charset="0"/>
                <a:ea typeface="Arial" pitchFamily="34" charset="0"/>
                <a:cs typeface="Arial" pitchFamily="34" charset="0"/>
              </a:rPr>
              <a:t>المرحلة الاستعمارية الأولى ما بين (1849- 1902م)</a:t>
            </a:r>
            <a:endParaRPr kumimoji="0" lang="fr-FR" sz="2400" b="1" i="0" u="sng"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مسودة المذكرة 2015\Nouveau dossier\llikjhgf.PNG"/>
          <p:cNvPicPr>
            <a:picLocks noChangeAspect="1" noChangeArrowheads="1"/>
          </p:cNvPicPr>
          <p:nvPr/>
        </p:nvPicPr>
        <p:blipFill>
          <a:blip r:embed="rId2"/>
          <a:srcRect/>
          <a:stretch>
            <a:fillRect/>
          </a:stretch>
        </p:blipFill>
        <p:spPr bwMode="auto">
          <a:xfrm>
            <a:off x="14622490" y="1346156"/>
            <a:ext cx="6286544" cy="4295776"/>
          </a:xfrm>
          <a:prstGeom prst="rect">
            <a:avLst/>
          </a:prstGeom>
          <a:ln w="88900" cap="sq" cmpd="thickThin">
            <a:solidFill>
              <a:srgbClr val="000000"/>
            </a:solidFill>
            <a:prstDash val="solid"/>
            <a:miter lim="800000"/>
          </a:ln>
          <a:effectLst>
            <a:innerShdw blurRad="76200">
              <a:srgbClr val="000000"/>
            </a:innerShdw>
          </a:effectLst>
        </p:spPr>
      </p:pic>
      <p:pic>
        <p:nvPicPr>
          <p:cNvPr id="1027" name="Picture 3" descr="D:\مسودة المذكرة 2015\Nouveau dossier\vrteza.PNG"/>
          <p:cNvPicPr>
            <a:picLocks noChangeAspect="1" noChangeArrowheads="1"/>
          </p:cNvPicPr>
          <p:nvPr/>
        </p:nvPicPr>
        <p:blipFill>
          <a:blip r:embed="rId3"/>
          <a:srcRect/>
          <a:stretch>
            <a:fillRect/>
          </a:stretch>
        </p:blipFill>
        <p:spPr bwMode="auto">
          <a:xfrm>
            <a:off x="14479614" y="9418650"/>
            <a:ext cx="6429420" cy="4495800"/>
          </a:xfrm>
          <a:prstGeom prst="rect">
            <a:avLst/>
          </a:prstGeom>
          <a:ln w="88900" cap="sq" cmpd="thickThin">
            <a:solidFill>
              <a:srgbClr val="000000"/>
            </a:solidFill>
            <a:prstDash val="solid"/>
            <a:miter lim="800000"/>
          </a:ln>
          <a:effectLst>
            <a:innerShdw blurRad="76200">
              <a:srgbClr val="000000"/>
            </a:innerShdw>
          </a:effectLst>
        </p:spPr>
      </p:pic>
      <p:pic>
        <p:nvPicPr>
          <p:cNvPr id="1028" name="Picture 4" descr="D:\مسودة المذكرة 2015\Nouveau dossier\pôiuyyt.PNG"/>
          <p:cNvPicPr>
            <a:picLocks noChangeAspect="1" noChangeArrowheads="1"/>
          </p:cNvPicPr>
          <p:nvPr/>
        </p:nvPicPr>
        <p:blipFill>
          <a:blip r:embed="rId4"/>
          <a:srcRect/>
          <a:stretch>
            <a:fillRect/>
          </a:stretch>
        </p:blipFill>
        <p:spPr bwMode="auto">
          <a:xfrm>
            <a:off x="4049666" y="9347212"/>
            <a:ext cx="6602413" cy="4457700"/>
          </a:xfrm>
          <a:prstGeom prst="rect">
            <a:avLst/>
          </a:prstGeom>
          <a:ln w="88900" cap="sq" cmpd="thickThin">
            <a:solidFill>
              <a:srgbClr val="000000"/>
            </a:solidFill>
            <a:prstDash val="solid"/>
            <a:miter lim="800000"/>
          </a:ln>
          <a:effectLst>
            <a:innerShdw blurRad="76200">
              <a:srgbClr val="000000"/>
            </a:innerShdw>
          </a:effectLst>
        </p:spPr>
      </p:pic>
      <p:pic>
        <p:nvPicPr>
          <p:cNvPr id="5" name="Image 4" descr="kjhggffddssq.PNG"/>
          <p:cNvPicPr/>
          <p:nvPr/>
        </p:nvPicPr>
        <p:blipFill>
          <a:blip r:embed="rId5"/>
          <a:stretch>
            <a:fillRect/>
          </a:stretch>
        </p:blipFill>
        <p:spPr>
          <a:xfrm>
            <a:off x="7550128" y="1417594"/>
            <a:ext cx="6572296" cy="4284345"/>
          </a:xfrm>
          <a:prstGeom prst="rect">
            <a:avLst/>
          </a:prstGeom>
          <a:ln w="88900" cap="sq" cmpd="thickThin">
            <a:solidFill>
              <a:srgbClr val="000000"/>
            </a:solidFill>
            <a:prstDash val="solid"/>
            <a:miter lim="800000"/>
          </a:ln>
          <a:effectLst>
            <a:innerShdw blurRad="76200">
              <a:srgbClr val="000000"/>
            </a:innerShdw>
          </a:effectLst>
        </p:spPr>
      </p:pic>
      <p:pic>
        <p:nvPicPr>
          <p:cNvPr id="6" name="Image 5" descr="cdsq.PNG"/>
          <p:cNvPicPr/>
          <p:nvPr/>
        </p:nvPicPr>
        <p:blipFill>
          <a:blip r:embed="rId6"/>
          <a:stretch>
            <a:fillRect/>
          </a:stretch>
        </p:blipFill>
        <p:spPr>
          <a:xfrm>
            <a:off x="477766" y="1417594"/>
            <a:ext cx="6617976" cy="4357718"/>
          </a:xfrm>
          <a:prstGeom prst="rect">
            <a:avLst/>
          </a:prstGeom>
          <a:ln w="88900" cap="sq" cmpd="thickThin">
            <a:solidFill>
              <a:srgbClr val="000000"/>
            </a:solidFill>
            <a:prstDash val="solid"/>
            <a:miter lim="800000"/>
          </a:ln>
          <a:effectLst>
            <a:innerShdw blurRad="76200">
              <a:srgbClr val="000000"/>
            </a:innerShdw>
          </a:effectLst>
        </p:spPr>
      </p:pic>
      <p:sp>
        <p:nvSpPr>
          <p:cNvPr id="7" name="Parchemin horizontal 6"/>
          <p:cNvSpPr/>
          <p:nvPr/>
        </p:nvSpPr>
        <p:spPr>
          <a:xfrm>
            <a:off x="6692872" y="142876"/>
            <a:ext cx="9072626" cy="988966"/>
          </a:xfrm>
          <a:prstGeom prst="horizontalScroll">
            <a:avLst/>
          </a:prstGeom>
          <a:solidFill>
            <a:srgbClr val="00B0F0"/>
          </a:solidFill>
          <a:ln>
            <a:solidFill>
              <a:schemeClr val="tx1"/>
            </a:solidFill>
          </a:ln>
          <a:effectLst>
            <a:glow rad="228600">
              <a:schemeClr val="accent5">
                <a:satMod val="175000"/>
                <a:alpha val="40000"/>
              </a:schemeClr>
            </a:glow>
            <a:innerShdw blurRad="114300">
              <a:prstClr val="black"/>
            </a:innerShdw>
          </a:effectLst>
        </p:spPr>
        <p:style>
          <a:lnRef idx="1">
            <a:schemeClr val="accent5"/>
          </a:lnRef>
          <a:fillRef idx="2">
            <a:schemeClr val="accent5"/>
          </a:fillRef>
          <a:effectRef idx="1">
            <a:schemeClr val="accent5"/>
          </a:effectRef>
          <a:fontRef idx="minor">
            <a:schemeClr val="dk1"/>
          </a:fontRef>
        </p:style>
        <p:txBody>
          <a:bodyPr rtlCol="0" anchor="ctr"/>
          <a:lstStyle/>
          <a:p>
            <a:pPr algn="ctr"/>
            <a:r>
              <a:rPr lang="ar-DZ" dirty="0" smtClean="0"/>
              <a:t>المراحل التاريخية التي مرت بها مدينة بوسعادة</a:t>
            </a:r>
            <a:endParaRPr lang="fr-FR" dirty="0"/>
          </a:p>
        </p:txBody>
      </p:sp>
      <p:sp>
        <p:nvSpPr>
          <p:cNvPr id="8" name="ZoneTexte 7"/>
          <p:cNvSpPr txBox="1"/>
          <p:nvPr/>
        </p:nvSpPr>
        <p:spPr>
          <a:xfrm>
            <a:off x="14765366" y="6132502"/>
            <a:ext cx="5715040" cy="244682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wrap="square" rtlCol="0">
            <a:spAutoFit/>
          </a:bodyPr>
          <a:lstStyle/>
          <a:p>
            <a:pPr algn="r"/>
            <a:r>
              <a:rPr lang="ar-DZ" sz="2800" b="1" dirty="0" smtClean="0"/>
              <a:t>وضعنا الشكل الحالي لأرضية المشروع لمعرفة ما يجب تغييره وما يجب تركه، وبعد الدراسة قررنا أن نجعلها أرضية قليلة الانحدار ليكون التوجه لدى الزوار سهل وتوصيلها بالشبكات الأخرى أسهل.</a:t>
            </a:r>
            <a:r>
              <a:rPr lang="ar-DZ" dirty="0" smtClean="0"/>
              <a:t> </a:t>
            </a:r>
            <a:endParaRPr lang="fr-FR" dirty="0"/>
          </a:p>
        </p:txBody>
      </p:sp>
      <p:sp>
        <p:nvSpPr>
          <p:cNvPr id="9" name="ZoneTexte 8"/>
          <p:cNvSpPr txBox="1"/>
          <p:nvPr/>
        </p:nvSpPr>
        <p:spPr>
          <a:xfrm>
            <a:off x="7907318" y="6489692"/>
            <a:ext cx="5715040" cy="138499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wrap="square" rtlCol="0">
            <a:spAutoFit/>
          </a:bodyPr>
          <a:lstStyle/>
          <a:p>
            <a:pPr algn="r"/>
            <a:r>
              <a:rPr lang="ar-DZ" sz="2800" b="1" dirty="0" smtClean="0"/>
              <a:t>لقد تم دراسة الارتفاقات القريبة من أرضية المشروع ووجدنا أنه ليس هناك عائق في تهيئة مشروعنا المقترح. </a:t>
            </a:r>
            <a:endParaRPr lang="fr-FR" sz="2800" b="1" dirty="0"/>
          </a:p>
        </p:txBody>
      </p:sp>
      <p:sp>
        <p:nvSpPr>
          <p:cNvPr id="10" name="ZoneTexte 9"/>
          <p:cNvSpPr txBox="1"/>
          <p:nvPr/>
        </p:nvSpPr>
        <p:spPr>
          <a:xfrm>
            <a:off x="977832" y="6061064"/>
            <a:ext cx="5715040" cy="267765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wrap="square" rtlCol="0">
            <a:spAutoFit/>
          </a:bodyPr>
          <a:lstStyle/>
          <a:p>
            <a:pPr algn="r"/>
            <a:r>
              <a:rPr lang="ar-DZ" sz="2800" b="1" dirty="0" smtClean="0"/>
              <a:t>اعتمدنا في تقسيم أرضية المشروع على مبدأ تعدد القطاعات من أجل تسهيل عملية التنقل بين القطاعات، حيث جعلنا قطاع خدمات الاستقبال في البداية لتوفير كل ما يحتاجه الزائر، ويليه قطاع حديقة التسلية للترفيه، وأخيرا قطاع حديقة الحيوانات للتمتع بجمال الحيوانات الموجودة.</a:t>
            </a:r>
            <a:endParaRPr lang="fr-FR" sz="2800" b="1" dirty="0" smtClean="0"/>
          </a:p>
        </p:txBody>
      </p:sp>
      <p:sp>
        <p:nvSpPr>
          <p:cNvPr id="12" name="ZoneTexte 11"/>
          <p:cNvSpPr txBox="1"/>
          <p:nvPr/>
        </p:nvSpPr>
        <p:spPr>
          <a:xfrm>
            <a:off x="11122028" y="10418782"/>
            <a:ext cx="2928958" cy="2246769"/>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wrap="square" rtlCol="0">
            <a:spAutoFit/>
          </a:bodyPr>
          <a:lstStyle/>
          <a:p>
            <a:pPr algn="r" rtl="1"/>
            <a:r>
              <a:rPr lang="ar-DZ" sz="2800" dirty="0" smtClean="0"/>
              <a:t>لقد قمنا بالربط الوظيفي بين القطاعات لتحقيق التكامل والانسجام، بعد تخصيص كل قطاع بوظيفة معينة.</a:t>
            </a:r>
            <a:endParaRPr lang="fr-FR" sz="2800" b="1" dirty="0"/>
          </a:p>
        </p:txBody>
      </p:sp>
      <p:sp>
        <p:nvSpPr>
          <p:cNvPr id="13" name="ZoneTexte 12"/>
          <p:cNvSpPr txBox="1"/>
          <p:nvPr/>
        </p:nvSpPr>
        <p:spPr>
          <a:xfrm>
            <a:off x="406328" y="9132898"/>
            <a:ext cx="3406724" cy="575542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wrap="square" rtlCol="0">
            <a:spAutoFit/>
          </a:bodyPr>
          <a:lstStyle/>
          <a:p>
            <a:pPr lvl="0" algn="r" rtl="1"/>
            <a:r>
              <a:rPr lang="ar-DZ" sz="2800" dirty="0" smtClean="0"/>
              <a:t>-</a:t>
            </a:r>
            <a:r>
              <a:rPr lang="ar-DZ" sz="2400" b="1" dirty="0" smtClean="0"/>
              <a:t>لقد تم هيكلة المسارات حسب احتياجات الزوار ولسهولة تنقلهم في الحديقة.</a:t>
            </a:r>
            <a:endParaRPr lang="fr-FR" sz="2400" b="1" dirty="0" smtClean="0"/>
          </a:p>
          <a:p>
            <a:pPr lvl="0" algn="r" rtl="1"/>
            <a:r>
              <a:rPr lang="ar-DZ" sz="2400" b="1" dirty="0" smtClean="0"/>
              <a:t>-وضع طريق للسيارات من المدخل الرئيسي إلى قطاع الخدمات لكي يتم الوصول إلى مواقف السيارات.</a:t>
            </a:r>
            <a:endParaRPr lang="fr-FR" sz="2400" b="1" dirty="0" smtClean="0"/>
          </a:p>
          <a:p>
            <a:pPr lvl="0" algn="r" rtl="1"/>
            <a:r>
              <a:rPr lang="ar-DZ" sz="2400" b="1" dirty="0" smtClean="0"/>
              <a:t>-هيكلة طرق للمشاة من أجل سهولة التوغل والتعرف على الأماكن الموجودة من خلال التجوال.</a:t>
            </a:r>
            <a:endParaRPr lang="fr-FR" sz="2400" b="1" dirty="0" smtClean="0"/>
          </a:p>
          <a:p>
            <a:pPr lvl="0" algn="r" rtl="1"/>
            <a:r>
              <a:rPr lang="ar-DZ" sz="2400" b="1" dirty="0" smtClean="0"/>
              <a:t>-هيكلة ممر رياضي لممارسة رياضة الجري والتمتع بالمناظر الخلابة.</a:t>
            </a:r>
            <a:endParaRPr lang="fr-FR" sz="2400" b="1" dirty="0" smtClean="0"/>
          </a:p>
          <a:p>
            <a:pPr algn="r" rtl="1"/>
            <a:endParaRPr lang="fr-FR" sz="28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TotalTime>
  <Words>217</Words>
  <Application>Microsoft Office PowerPoint</Application>
  <PresentationFormat>Personnalisé</PresentationFormat>
  <Paragraphs>24</Paragraphs>
  <Slides>2</Slides>
  <Notes>0</Notes>
  <HiddenSlides>0</HiddenSlides>
  <MMClips>0</MMClips>
  <ScaleCrop>false</ScaleCrop>
  <HeadingPairs>
    <vt:vector size="4" baseType="variant">
      <vt:variant>
        <vt:lpstr>Thème</vt:lpstr>
      </vt:variant>
      <vt:variant>
        <vt:i4>1</vt:i4>
      </vt:variant>
      <vt:variant>
        <vt:lpstr>Titres des diapositives</vt:lpstr>
      </vt:variant>
      <vt:variant>
        <vt:i4>2</vt:i4>
      </vt:variant>
    </vt:vector>
  </HeadingPairs>
  <TitlesOfParts>
    <vt:vector size="3" baseType="lpstr">
      <vt:lpstr>Thème Office</vt:lpstr>
      <vt:lpstr>Diapositive 1</vt:lpstr>
      <vt:lpstr>Diapositive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H</dc:creator>
  <cp:lastModifiedBy>H</cp:lastModifiedBy>
  <cp:revision>11</cp:revision>
  <dcterms:created xsi:type="dcterms:W3CDTF">2015-09-09T21:38:25Z</dcterms:created>
  <dcterms:modified xsi:type="dcterms:W3CDTF">2015-09-11T19:28:14Z</dcterms:modified>
</cp:coreProperties>
</file>